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8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6858000" cx="9144000"/>
  <p:notesSz cx="6858000" cy="9144000"/>
  <p:embeddedFontLst>
    <p:embeddedFont>
      <p:font typeface="Amatic SC"/>
      <p:regular r:id="rId33"/>
      <p:bold r:id="rId34"/>
    </p:embeddedFont>
    <p:embeddedFont>
      <p:font typeface="Rochester"/>
      <p:regular r:id="rId35"/>
    </p:embeddedFont>
    <p:embeddedFont>
      <p:font typeface="Oswald"/>
      <p:regular r:id="rId36"/>
      <p:bold r:id="rId37"/>
    </p:embeddedFont>
    <p:embeddedFont>
      <p:font typeface="Crafty Girls"/>
      <p:regular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9" roundtripDataSignature="AMtx7mgZRJVvd7ZyEXSXS3N5nfoR6GsH/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C5AA7EA-7544-4B3D-82A7-6ADC87C2504B}">
  <a:tblStyle styleId="{6C5AA7EA-7544-4B3D-82A7-6ADC87C2504B}" styleName="Table_0">
    <a:wholeTbl>
      <a:tcTxStyle b="off" i="off">
        <a:font>
          <a:latin typeface="Arial"/>
          <a:ea typeface="Arial"/>
          <a:cs typeface="Arial"/>
        </a:font>
        <a:srgbClr val="000000"/>
      </a:tcTxStyle>
      <a:tcStyle>
        <a:tcBdr>
          <a:left>
            <a:ln cap="flat" cmpd="sng" w="9525">
              <a:solidFill>
                <a:srgbClr val="000000"/>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solid"/>
              <a:round/>
              <a:headEnd len="sm" w="sm" type="none"/>
              <a:tailEnd len="sm" w="sm" type="none"/>
            </a:ln>
          </a:insideH>
          <a:insideV>
            <a:ln cap="flat" cmpd="sng" w="9525">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AmaticSC-regular.fntdata"/><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Rochester-regular.fntdata"/><Relationship Id="rId12" Type="http://schemas.openxmlformats.org/officeDocument/2006/relationships/slide" Target="slides/slide6.xml"/><Relationship Id="rId34" Type="http://schemas.openxmlformats.org/officeDocument/2006/relationships/font" Target="fonts/AmaticSC-bold.fntdata"/><Relationship Id="rId15" Type="http://schemas.openxmlformats.org/officeDocument/2006/relationships/slide" Target="slides/slide9.xml"/><Relationship Id="rId37" Type="http://schemas.openxmlformats.org/officeDocument/2006/relationships/font" Target="fonts/Oswald-bold.fntdata"/><Relationship Id="rId14" Type="http://schemas.openxmlformats.org/officeDocument/2006/relationships/slide" Target="slides/slide8.xml"/><Relationship Id="rId36" Type="http://schemas.openxmlformats.org/officeDocument/2006/relationships/font" Target="fonts/Oswald-regular.fntdata"/><Relationship Id="rId17" Type="http://schemas.openxmlformats.org/officeDocument/2006/relationships/slide" Target="slides/slide11.xml"/><Relationship Id="rId39" Type="http://customschemas.google.com/relationships/presentationmetadata" Target="metadata"/><Relationship Id="rId16" Type="http://schemas.openxmlformats.org/officeDocument/2006/relationships/slide" Target="slides/slide10.xml"/><Relationship Id="rId38" Type="http://schemas.openxmlformats.org/officeDocument/2006/relationships/font" Target="fonts/CraftyGirls-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1pPr>
            <a:lvl2pPr indent="-228600" lvl="1" marL="914400" marR="0" rtl="0" algn="l">
              <a:lnSpc>
                <a:spcPct val="100000"/>
              </a:lnSpc>
              <a:spcBef>
                <a:spcPts val="4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3pPr>
            <a:lvl4pPr indent="-228600" lvl="3" marL="1828800" marR="0" rtl="0" algn="l">
              <a:lnSpc>
                <a:spcPct val="100000"/>
              </a:lnSpc>
              <a:spcBef>
                <a:spcPts val="4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4pPr>
            <a:lvl5pPr indent="-228600" lvl="4" marL="2286000" marR="0" rtl="0" algn="l">
              <a:lnSpc>
                <a:spcPct val="100000"/>
              </a:lnSpc>
              <a:spcBef>
                <a:spcPts val="4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5pPr>
            <a:lvl6pPr indent="-228600" lvl="5" marL="2743200" marR="0" rtl="0" algn="l">
              <a:lnSpc>
                <a:spcPct val="100000"/>
              </a:lnSpc>
              <a:spcBef>
                <a:spcPts val="4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6pPr>
            <a:lvl7pPr indent="-228600" lvl="6" marL="3200400" marR="0" rtl="0" algn="l">
              <a:lnSpc>
                <a:spcPct val="100000"/>
              </a:lnSpc>
              <a:spcBef>
                <a:spcPts val="4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7pPr>
            <a:lvl8pPr indent="-228600" lvl="7" marL="3657600" marR="0" rtl="0" algn="l">
              <a:lnSpc>
                <a:spcPct val="100000"/>
              </a:lnSpc>
              <a:spcBef>
                <a:spcPts val="4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8pPr>
            <a:lvl9pPr indent="-228600" lvl="8" marL="4114800" marR="0" rtl="0" algn="l">
              <a:lnSpc>
                <a:spcPct val="100000"/>
              </a:lnSpc>
              <a:spcBef>
                <a:spcPts val="4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00"/>
              </a:spcBef>
              <a:spcAft>
                <a:spcPts val="0"/>
              </a:spcAft>
              <a:buSzPts val="1400"/>
              <a:buNone/>
            </a:pPr>
            <a:r>
              <a:t/>
            </a:r>
            <a:endParaRPr/>
          </a:p>
        </p:txBody>
      </p:sp>
      <p:sp>
        <p:nvSpPr>
          <p:cNvPr id="747" name="Google Shape;74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2760dd54dc8_0_8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400"/>
              </a:spcBef>
              <a:spcAft>
                <a:spcPts val="0"/>
              </a:spcAft>
              <a:buNone/>
            </a:pPr>
            <a:r>
              <a:t/>
            </a:r>
            <a:endParaRPr/>
          </a:p>
        </p:txBody>
      </p:sp>
      <p:sp>
        <p:nvSpPr>
          <p:cNvPr id="832" name="Google Shape;832;g2760dd54dc8_0_88:notes"/>
          <p:cNvSpPr/>
          <p:nvPr>
            <p:ph idx="2" type="sldImg"/>
          </p:nvPr>
        </p:nvSpPr>
        <p:spPr>
          <a:xfrm>
            <a:off x="1073948" y="685800"/>
            <a:ext cx="4710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2760dd54dc8_0_1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8" name="Google Shape;838;g2760dd54dc8_0_1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p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00"/>
              </a:spcBef>
              <a:spcAft>
                <a:spcPts val="0"/>
              </a:spcAft>
              <a:buSzPts val="1400"/>
              <a:buNone/>
            </a:pPr>
            <a:r>
              <a:t/>
            </a:r>
            <a:endParaRPr/>
          </a:p>
        </p:txBody>
      </p:sp>
      <p:sp>
        <p:nvSpPr>
          <p:cNvPr id="863" name="Google Shape;863;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914a8ae137_0_23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69" name="Google Shape;869;g914a8ae137_0_2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0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25d8beac3a1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02" name="Google Shape;902;g25d8beac3a1_0_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0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914a8ae137_0_17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09" name="Google Shape;909;g914a8ae137_0_1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0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947ca3e76a_0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28" name="Google Shape;928;g947ca3e76a_0_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0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25d8beac3a1_0_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34" name="Google Shape;934;g25d8beac3a1_0_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0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g25d8beac3a1_0_5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39" name="Google Shape;939;g25d8beac3a1_0_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0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g914a8ae137_0_1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60" name="Google Shape;960;g914a8ae137_0_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0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00"/>
              </a:spcBef>
              <a:spcAft>
                <a:spcPts val="0"/>
              </a:spcAft>
              <a:buSzPts val="1400"/>
              <a:buNone/>
            </a:pPr>
            <a:r>
              <a:t/>
            </a:r>
            <a:endParaRPr/>
          </a:p>
        </p:txBody>
      </p:sp>
      <p:sp>
        <p:nvSpPr>
          <p:cNvPr id="753" name="Google Shape;753;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geab293d1c0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85" name="Google Shape;985;geab293d1c0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0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g145dddc1007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92" name="Google Shape;992;g145dddc1007_0_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0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g914a8ae137_0_38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99" name="Google Shape;999;g914a8ae137_0_3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0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g914a8ae137_0_45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16" name="Google Shape;1016;g914a8ae137_0_4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0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25d8beac3a1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55" name="Google Shape;1055;g25d8beac3a1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0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g25d8beac3a1_0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62" name="Google Shape;1062;g25d8beac3a1_0_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0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g914a8ae137_0_54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69" name="Google Shape;1069;g914a8ae137_0_5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0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00"/>
              </a:spcBef>
              <a:spcAft>
                <a:spcPts val="0"/>
              </a:spcAft>
              <a:buSzPts val="1400"/>
              <a:buNone/>
            </a:pPr>
            <a:r>
              <a:t/>
            </a:r>
            <a:endParaRPr/>
          </a:p>
        </p:txBody>
      </p:sp>
      <p:sp>
        <p:nvSpPr>
          <p:cNvPr id="760" name="Google Shape;760;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00"/>
              </a:spcBef>
              <a:spcAft>
                <a:spcPts val="0"/>
              </a:spcAft>
              <a:buSzPts val="1400"/>
              <a:buNone/>
            </a:pPr>
            <a:r>
              <a:t/>
            </a:r>
            <a:endParaRPr/>
          </a:p>
        </p:txBody>
      </p:sp>
      <p:sp>
        <p:nvSpPr>
          <p:cNvPr id="773" name="Google Shape;773;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914a8ae137_0_9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80" name="Google Shape;780;g914a8ae137_0_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0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00"/>
              </a:spcBef>
              <a:spcAft>
                <a:spcPts val="0"/>
              </a:spcAft>
              <a:buSzPts val="1400"/>
              <a:buNone/>
            </a:pPr>
            <a:r>
              <a:t/>
            </a:r>
            <a:endParaRPr/>
          </a:p>
        </p:txBody>
      </p:sp>
      <p:sp>
        <p:nvSpPr>
          <p:cNvPr id="804" name="Google Shape;804;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00"/>
              </a:spcBef>
              <a:spcAft>
                <a:spcPts val="0"/>
              </a:spcAft>
              <a:buSzPts val="1400"/>
              <a:buNone/>
            </a:pPr>
            <a:r>
              <a:t/>
            </a:r>
            <a:endParaRPr/>
          </a:p>
        </p:txBody>
      </p:sp>
      <p:sp>
        <p:nvSpPr>
          <p:cNvPr id="811" name="Google Shape;811;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00"/>
              </a:spcBef>
              <a:spcAft>
                <a:spcPts val="0"/>
              </a:spcAft>
              <a:buSzPts val="1400"/>
              <a:buNone/>
            </a:pPr>
            <a:r>
              <a:t/>
            </a:r>
            <a:endParaRPr/>
          </a:p>
        </p:txBody>
      </p:sp>
      <p:sp>
        <p:nvSpPr>
          <p:cNvPr id="818" name="Google Shape;818;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14390d2269d_1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25" name="Google Shape;825;g14390d2269d_1_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0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0" type="tx">
  <p:cSld name="TITLE_AND_BODY">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4"/>
          <p:cNvSpPr txBox="1"/>
          <p:nvPr>
            <p:ph type="title"/>
          </p:nvPr>
        </p:nvSpPr>
        <p:spPr>
          <a:xfrm>
            <a:off x="685800" y="2130425"/>
            <a:ext cx="7772400" cy="1470025"/>
          </a:xfrm>
          <a:prstGeom prst="rect">
            <a:avLst/>
          </a:prstGeom>
          <a:noFill/>
          <a:ln>
            <a:noFill/>
          </a:ln>
        </p:spPr>
        <p:txBody>
          <a:bodyPr anchorCtr="0" anchor="ctr" bIns="45700" lIns="45700" spcFirstLastPara="1" rIns="45700" wrap="square" tIns="45700">
            <a:normAutofit/>
          </a:bodyPr>
          <a:lstStyle>
            <a:lvl1pPr lvl="0" algn="ctr">
              <a:lnSpc>
                <a:spcPct val="100000"/>
              </a:lnSpc>
              <a:spcBef>
                <a:spcPts val="0"/>
              </a:spcBef>
              <a:spcAft>
                <a:spcPts val="0"/>
              </a:spcAft>
              <a:buClr>
                <a:schemeClr val="accent2"/>
              </a:buClr>
              <a:buSzPts val="1800"/>
              <a:buNone/>
              <a:defRPr/>
            </a:lvl1pPr>
            <a:lvl2pPr lvl="1" algn="ctr">
              <a:lnSpc>
                <a:spcPct val="100000"/>
              </a:lnSpc>
              <a:spcBef>
                <a:spcPts val="0"/>
              </a:spcBef>
              <a:spcAft>
                <a:spcPts val="0"/>
              </a:spcAft>
              <a:buClr>
                <a:schemeClr val="accent2"/>
              </a:buClr>
              <a:buSzPts val="1800"/>
              <a:buNone/>
              <a:defRPr/>
            </a:lvl2pPr>
            <a:lvl3pPr lvl="2" algn="ctr">
              <a:lnSpc>
                <a:spcPct val="100000"/>
              </a:lnSpc>
              <a:spcBef>
                <a:spcPts val="0"/>
              </a:spcBef>
              <a:spcAft>
                <a:spcPts val="0"/>
              </a:spcAft>
              <a:buClr>
                <a:schemeClr val="accent2"/>
              </a:buClr>
              <a:buSzPts val="1800"/>
              <a:buNone/>
              <a:defRPr/>
            </a:lvl3pPr>
            <a:lvl4pPr lvl="3" algn="ctr">
              <a:lnSpc>
                <a:spcPct val="100000"/>
              </a:lnSpc>
              <a:spcBef>
                <a:spcPts val="0"/>
              </a:spcBef>
              <a:spcAft>
                <a:spcPts val="0"/>
              </a:spcAft>
              <a:buClr>
                <a:schemeClr val="accent2"/>
              </a:buClr>
              <a:buSzPts val="1800"/>
              <a:buNone/>
              <a:defRPr/>
            </a:lvl4pPr>
            <a:lvl5pPr lvl="4" algn="ctr">
              <a:lnSpc>
                <a:spcPct val="100000"/>
              </a:lnSpc>
              <a:spcBef>
                <a:spcPts val="0"/>
              </a:spcBef>
              <a:spcAft>
                <a:spcPts val="0"/>
              </a:spcAft>
              <a:buClr>
                <a:schemeClr val="accent2"/>
              </a:buClr>
              <a:buSzPts val="1800"/>
              <a:buNone/>
              <a:defRPr/>
            </a:lvl5pPr>
            <a:lvl6pPr lvl="5" algn="ctr">
              <a:lnSpc>
                <a:spcPct val="100000"/>
              </a:lnSpc>
              <a:spcBef>
                <a:spcPts val="0"/>
              </a:spcBef>
              <a:spcAft>
                <a:spcPts val="0"/>
              </a:spcAft>
              <a:buClr>
                <a:schemeClr val="accent2"/>
              </a:buClr>
              <a:buSzPts val="1800"/>
              <a:buNone/>
              <a:defRPr/>
            </a:lvl6pPr>
            <a:lvl7pPr lvl="6" algn="ctr">
              <a:lnSpc>
                <a:spcPct val="100000"/>
              </a:lnSpc>
              <a:spcBef>
                <a:spcPts val="0"/>
              </a:spcBef>
              <a:spcAft>
                <a:spcPts val="0"/>
              </a:spcAft>
              <a:buClr>
                <a:schemeClr val="accent2"/>
              </a:buClr>
              <a:buSzPts val="1800"/>
              <a:buNone/>
              <a:defRPr/>
            </a:lvl7pPr>
            <a:lvl8pPr lvl="7" algn="ctr">
              <a:lnSpc>
                <a:spcPct val="100000"/>
              </a:lnSpc>
              <a:spcBef>
                <a:spcPts val="0"/>
              </a:spcBef>
              <a:spcAft>
                <a:spcPts val="0"/>
              </a:spcAft>
              <a:buClr>
                <a:schemeClr val="accent2"/>
              </a:buClr>
              <a:buSzPts val="1800"/>
              <a:buNone/>
              <a:defRPr/>
            </a:lvl8pPr>
            <a:lvl9pPr lvl="8" algn="ctr">
              <a:lnSpc>
                <a:spcPct val="100000"/>
              </a:lnSpc>
              <a:spcBef>
                <a:spcPts val="0"/>
              </a:spcBef>
              <a:spcAft>
                <a:spcPts val="0"/>
              </a:spcAft>
              <a:buClr>
                <a:schemeClr val="accent2"/>
              </a:buClr>
              <a:buSzPts val="1800"/>
              <a:buNone/>
              <a:defRPr/>
            </a:lvl9pPr>
          </a:lstStyle>
          <a:p/>
        </p:txBody>
      </p:sp>
      <p:sp>
        <p:nvSpPr>
          <p:cNvPr id="11" name="Google Shape;11;p24"/>
          <p:cNvSpPr txBox="1"/>
          <p:nvPr>
            <p:ph idx="1" type="body"/>
          </p:nvPr>
        </p:nvSpPr>
        <p:spPr>
          <a:xfrm>
            <a:off x="1371600" y="3886200"/>
            <a:ext cx="6400800" cy="1752600"/>
          </a:xfrm>
          <a:prstGeom prst="rect">
            <a:avLst/>
          </a:prstGeom>
          <a:noFill/>
          <a:ln>
            <a:noFill/>
          </a:ln>
        </p:spPr>
        <p:txBody>
          <a:bodyPr anchorCtr="0" anchor="t" bIns="45700" lIns="45700" spcFirstLastPara="1" rIns="45700" wrap="square" tIns="45700">
            <a:normAutofit/>
          </a:bodyPr>
          <a:lstStyle>
            <a:lvl1pPr indent="-228600" lvl="0" marL="457200" algn="ctr">
              <a:lnSpc>
                <a:spcPct val="100000"/>
              </a:lnSpc>
              <a:spcBef>
                <a:spcPts val="700"/>
              </a:spcBef>
              <a:spcAft>
                <a:spcPts val="0"/>
              </a:spcAft>
              <a:buClr>
                <a:srgbClr val="000000"/>
              </a:buClr>
              <a:buSzPts val="1800"/>
              <a:buNone/>
              <a:defRPr/>
            </a:lvl1pPr>
            <a:lvl2pPr indent="-228600" lvl="1" marL="914400" algn="ctr">
              <a:lnSpc>
                <a:spcPct val="100000"/>
              </a:lnSpc>
              <a:spcBef>
                <a:spcPts val="700"/>
              </a:spcBef>
              <a:spcAft>
                <a:spcPts val="0"/>
              </a:spcAft>
              <a:buClr>
                <a:srgbClr val="000000"/>
              </a:buClr>
              <a:buSzPts val="1800"/>
              <a:buNone/>
              <a:defRPr/>
            </a:lvl2pPr>
            <a:lvl3pPr indent="-228600" lvl="2" marL="1371600" algn="ctr">
              <a:lnSpc>
                <a:spcPct val="100000"/>
              </a:lnSpc>
              <a:spcBef>
                <a:spcPts val="700"/>
              </a:spcBef>
              <a:spcAft>
                <a:spcPts val="0"/>
              </a:spcAft>
              <a:buClr>
                <a:srgbClr val="000000"/>
              </a:buClr>
              <a:buSzPts val="1800"/>
              <a:buNone/>
              <a:defRPr/>
            </a:lvl3pPr>
            <a:lvl4pPr indent="-228600" lvl="3" marL="1828800" algn="ctr">
              <a:lnSpc>
                <a:spcPct val="100000"/>
              </a:lnSpc>
              <a:spcBef>
                <a:spcPts val="700"/>
              </a:spcBef>
              <a:spcAft>
                <a:spcPts val="0"/>
              </a:spcAft>
              <a:buClr>
                <a:srgbClr val="000000"/>
              </a:buClr>
              <a:buSzPts val="1800"/>
              <a:buNone/>
              <a:defRPr/>
            </a:lvl4pPr>
            <a:lvl5pPr indent="-228600" lvl="4" marL="2286000" algn="ctr">
              <a:lnSpc>
                <a:spcPct val="100000"/>
              </a:lnSpc>
              <a:spcBef>
                <a:spcPts val="700"/>
              </a:spcBef>
              <a:spcAft>
                <a:spcPts val="0"/>
              </a:spcAft>
              <a:buClr>
                <a:srgbClr val="000000"/>
              </a:buClr>
              <a:buSzPts val="1800"/>
              <a:buNone/>
              <a:defRPr/>
            </a:lvl5pPr>
            <a:lvl6pPr indent="-342900" lvl="5" marL="2743200" algn="l">
              <a:lnSpc>
                <a:spcPct val="100000"/>
              </a:lnSpc>
              <a:spcBef>
                <a:spcPts val="700"/>
              </a:spcBef>
              <a:spcAft>
                <a:spcPts val="0"/>
              </a:spcAft>
              <a:buSzPts val="1800"/>
              <a:buChar char="•"/>
              <a:defRPr/>
            </a:lvl6pPr>
            <a:lvl7pPr indent="-342900" lvl="6" marL="3200400" algn="l">
              <a:lnSpc>
                <a:spcPct val="100000"/>
              </a:lnSpc>
              <a:spcBef>
                <a:spcPts val="700"/>
              </a:spcBef>
              <a:spcAft>
                <a:spcPts val="0"/>
              </a:spcAft>
              <a:buSzPts val="1800"/>
              <a:buChar char="•"/>
              <a:defRPr/>
            </a:lvl7pPr>
            <a:lvl8pPr indent="-342900" lvl="7" marL="3657600" algn="l">
              <a:lnSpc>
                <a:spcPct val="100000"/>
              </a:lnSpc>
              <a:spcBef>
                <a:spcPts val="700"/>
              </a:spcBef>
              <a:spcAft>
                <a:spcPts val="0"/>
              </a:spcAft>
              <a:buSzPts val="1800"/>
              <a:buChar char="•"/>
              <a:defRPr/>
            </a:lvl8pPr>
            <a:lvl9pPr indent="-342900" lvl="8" marL="4114800" algn="l">
              <a:lnSpc>
                <a:spcPct val="100000"/>
              </a:lnSpc>
              <a:spcBef>
                <a:spcPts val="700"/>
              </a:spcBef>
              <a:spcAft>
                <a:spcPts val="0"/>
              </a:spcAft>
              <a:buSzPts val="1800"/>
              <a:buChar char="•"/>
              <a:defRPr/>
            </a:lvl9pPr>
          </a:lstStyle>
          <a:p/>
        </p:txBody>
      </p:sp>
      <p:sp>
        <p:nvSpPr>
          <p:cNvPr id="12" name="Google Shape;12;p24"/>
          <p:cNvSpPr txBox="1"/>
          <p:nvPr>
            <p:ph idx="12" type="sldNum"/>
          </p:nvPr>
        </p:nvSpPr>
        <p:spPr>
          <a:xfrm>
            <a:off x="8384892" y="6245225"/>
            <a:ext cx="301909" cy="288824"/>
          </a:xfrm>
          <a:prstGeom prst="rect">
            <a:avLst/>
          </a:prstGeom>
          <a:noFill/>
          <a:ln>
            <a:noFill/>
          </a:ln>
        </p:spPr>
        <p:txBody>
          <a:bodyPr anchorCtr="0" anchor="t" bIns="45700" lIns="45700" spcFirstLastPara="1" rIns="45700" wrap="square" tIns="45700">
            <a:sp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6">
  <p:cSld name="TITLE_6">
    <p:spTree>
      <p:nvGrpSpPr>
        <p:cNvPr id="135" name="Shape 135"/>
        <p:cNvGrpSpPr/>
        <p:nvPr/>
      </p:nvGrpSpPr>
      <p:grpSpPr>
        <a:xfrm>
          <a:off x="0" y="0"/>
          <a:ext cx="0" cy="0"/>
          <a:chOff x="0" y="0"/>
          <a:chExt cx="0" cy="0"/>
        </a:xfrm>
      </p:grpSpPr>
      <p:sp>
        <p:nvSpPr>
          <p:cNvPr id="136" name="Google Shape;136;g914a8ae137_0_451"/>
          <p:cNvSpPr txBox="1"/>
          <p:nvPr>
            <p:ph type="ctrTitle"/>
          </p:nvPr>
        </p:nvSpPr>
        <p:spPr>
          <a:xfrm>
            <a:off x="311708" y="992767"/>
            <a:ext cx="8520600" cy="2736900"/>
          </a:xfrm>
          <a:prstGeom prst="rect">
            <a:avLst/>
          </a:prstGeom>
          <a:noFill/>
          <a:ln>
            <a:noFill/>
          </a:ln>
        </p:spPr>
        <p:txBody>
          <a:bodyPr anchorCtr="0" anchor="b" bIns="45700" lIns="45700" spcFirstLastPara="1" rIns="45700" wrap="square" tIns="4570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37" name="Google Shape;137;g914a8ae137_0_451"/>
          <p:cNvSpPr txBox="1"/>
          <p:nvPr>
            <p:ph idx="1" type="subTitle"/>
          </p:nvPr>
        </p:nvSpPr>
        <p:spPr>
          <a:xfrm>
            <a:off x="311700" y="3778833"/>
            <a:ext cx="8520600" cy="1056900"/>
          </a:xfrm>
          <a:prstGeom prst="rect">
            <a:avLst/>
          </a:prstGeom>
          <a:noFill/>
          <a:ln>
            <a:noFill/>
          </a:ln>
        </p:spPr>
        <p:txBody>
          <a:bodyPr anchorCtr="0" anchor="t" bIns="45700" lIns="45700" spcFirstLastPara="1" rIns="45700" wrap="square" tIns="45700">
            <a:noAutofit/>
          </a:bodyPr>
          <a:lstStyle>
            <a:lvl1pPr lvl="0" algn="ctr">
              <a:lnSpc>
                <a:spcPct val="100000"/>
              </a:lnSpc>
              <a:spcBef>
                <a:spcPts val="700"/>
              </a:spcBef>
              <a:spcAft>
                <a:spcPts val="0"/>
              </a:spcAft>
              <a:buSzPts val="2800"/>
              <a:buNone/>
              <a:defRPr sz="2800"/>
            </a:lvl1pPr>
            <a:lvl2pPr lvl="1" algn="ctr">
              <a:lnSpc>
                <a:spcPct val="100000"/>
              </a:lnSpc>
              <a:spcBef>
                <a:spcPts val="700"/>
              </a:spcBef>
              <a:spcAft>
                <a:spcPts val="0"/>
              </a:spcAft>
              <a:buSzPts val="2800"/>
              <a:buNone/>
              <a:defRPr sz="2800"/>
            </a:lvl2pPr>
            <a:lvl3pPr lvl="2" algn="ctr">
              <a:lnSpc>
                <a:spcPct val="100000"/>
              </a:lnSpc>
              <a:spcBef>
                <a:spcPts val="700"/>
              </a:spcBef>
              <a:spcAft>
                <a:spcPts val="0"/>
              </a:spcAft>
              <a:buSzPts val="2800"/>
              <a:buNone/>
              <a:defRPr sz="2800"/>
            </a:lvl3pPr>
            <a:lvl4pPr lvl="3" algn="ctr">
              <a:lnSpc>
                <a:spcPct val="100000"/>
              </a:lnSpc>
              <a:spcBef>
                <a:spcPts val="700"/>
              </a:spcBef>
              <a:spcAft>
                <a:spcPts val="0"/>
              </a:spcAft>
              <a:buSzPts val="2800"/>
              <a:buNone/>
              <a:defRPr sz="2800"/>
            </a:lvl4pPr>
            <a:lvl5pPr lvl="4" algn="ctr">
              <a:lnSpc>
                <a:spcPct val="100000"/>
              </a:lnSpc>
              <a:spcBef>
                <a:spcPts val="700"/>
              </a:spcBef>
              <a:spcAft>
                <a:spcPts val="0"/>
              </a:spcAft>
              <a:buSzPts val="2800"/>
              <a:buNone/>
              <a:defRPr sz="2800"/>
            </a:lvl5pPr>
            <a:lvl6pPr lvl="5" algn="ctr">
              <a:lnSpc>
                <a:spcPct val="100000"/>
              </a:lnSpc>
              <a:spcBef>
                <a:spcPts val="700"/>
              </a:spcBef>
              <a:spcAft>
                <a:spcPts val="0"/>
              </a:spcAft>
              <a:buSzPts val="2800"/>
              <a:buNone/>
              <a:defRPr sz="2800"/>
            </a:lvl6pPr>
            <a:lvl7pPr lvl="6" algn="ctr">
              <a:lnSpc>
                <a:spcPct val="100000"/>
              </a:lnSpc>
              <a:spcBef>
                <a:spcPts val="700"/>
              </a:spcBef>
              <a:spcAft>
                <a:spcPts val="0"/>
              </a:spcAft>
              <a:buSzPts val="2800"/>
              <a:buNone/>
              <a:defRPr sz="2800"/>
            </a:lvl7pPr>
            <a:lvl8pPr lvl="7" algn="ctr">
              <a:lnSpc>
                <a:spcPct val="100000"/>
              </a:lnSpc>
              <a:spcBef>
                <a:spcPts val="700"/>
              </a:spcBef>
              <a:spcAft>
                <a:spcPts val="0"/>
              </a:spcAft>
              <a:buSzPts val="2800"/>
              <a:buNone/>
              <a:defRPr sz="2800"/>
            </a:lvl8pPr>
            <a:lvl9pPr lvl="8" algn="ctr">
              <a:lnSpc>
                <a:spcPct val="100000"/>
              </a:lnSpc>
              <a:spcBef>
                <a:spcPts val="700"/>
              </a:spcBef>
              <a:spcAft>
                <a:spcPts val="0"/>
              </a:spcAft>
              <a:buSzPts val="2800"/>
              <a:buNone/>
              <a:defRPr sz="2800"/>
            </a:lvl9pPr>
          </a:lstStyle>
          <a:p/>
        </p:txBody>
      </p:sp>
      <p:sp>
        <p:nvSpPr>
          <p:cNvPr id="138" name="Google Shape;138;g914a8ae137_0_451"/>
          <p:cNvSpPr txBox="1"/>
          <p:nvPr>
            <p:ph idx="12" type="sldNum"/>
          </p:nvPr>
        </p:nvSpPr>
        <p:spPr>
          <a:xfrm>
            <a:off x="8472458" y="6217622"/>
            <a:ext cx="548700" cy="524700"/>
          </a:xfrm>
          <a:prstGeom prst="rect">
            <a:avLst/>
          </a:prstGeom>
          <a:noFill/>
          <a:ln>
            <a:noFill/>
          </a:ln>
        </p:spPr>
        <p:txBody>
          <a:bodyPr anchorCtr="0" anchor="t" bIns="45700" lIns="45700" spcFirstLastPara="1" rIns="45700"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7">
  <p:cSld name="TITLE_7">
    <p:spTree>
      <p:nvGrpSpPr>
        <p:cNvPr id="139" name="Shape 139"/>
        <p:cNvGrpSpPr/>
        <p:nvPr/>
      </p:nvGrpSpPr>
      <p:grpSpPr>
        <a:xfrm>
          <a:off x="0" y="0"/>
          <a:ext cx="0" cy="0"/>
          <a:chOff x="0" y="0"/>
          <a:chExt cx="0" cy="0"/>
        </a:xfrm>
      </p:grpSpPr>
      <p:sp>
        <p:nvSpPr>
          <p:cNvPr id="140" name="Google Shape;140;g914a8ae137_0_538"/>
          <p:cNvSpPr txBox="1"/>
          <p:nvPr>
            <p:ph type="ctrTitle"/>
          </p:nvPr>
        </p:nvSpPr>
        <p:spPr>
          <a:xfrm>
            <a:off x="311708" y="992767"/>
            <a:ext cx="8520600" cy="2736900"/>
          </a:xfrm>
          <a:prstGeom prst="rect">
            <a:avLst/>
          </a:prstGeom>
          <a:noFill/>
          <a:ln>
            <a:noFill/>
          </a:ln>
        </p:spPr>
        <p:txBody>
          <a:bodyPr anchorCtr="0" anchor="b" bIns="45700" lIns="45700" spcFirstLastPara="1" rIns="45700" wrap="square" tIns="4570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41" name="Google Shape;141;g914a8ae137_0_538"/>
          <p:cNvSpPr txBox="1"/>
          <p:nvPr>
            <p:ph idx="1" type="subTitle"/>
          </p:nvPr>
        </p:nvSpPr>
        <p:spPr>
          <a:xfrm>
            <a:off x="311700" y="3778833"/>
            <a:ext cx="8520600" cy="1056900"/>
          </a:xfrm>
          <a:prstGeom prst="rect">
            <a:avLst/>
          </a:prstGeom>
          <a:noFill/>
          <a:ln>
            <a:noFill/>
          </a:ln>
        </p:spPr>
        <p:txBody>
          <a:bodyPr anchorCtr="0" anchor="t" bIns="45700" lIns="45700" spcFirstLastPara="1" rIns="45700" wrap="square" tIns="45700">
            <a:noAutofit/>
          </a:bodyPr>
          <a:lstStyle>
            <a:lvl1pPr lvl="0" algn="ctr">
              <a:lnSpc>
                <a:spcPct val="100000"/>
              </a:lnSpc>
              <a:spcBef>
                <a:spcPts val="700"/>
              </a:spcBef>
              <a:spcAft>
                <a:spcPts val="0"/>
              </a:spcAft>
              <a:buSzPts val="2800"/>
              <a:buNone/>
              <a:defRPr sz="2800"/>
            </a:lvl1pPr>
            <a:lvl2pPr lvl="1" algn="ctr">
              <a:lnSpc>
                <a:spcPct val="100000"/>
              </a:lnSpc>
              <a:spcBef>
                <a:spcPts val="700"/>
              </a:spcBef>
              <a:spcAft>
                <a:spcPts val="0"/>
              </a:spcAft>
              <a:buSzPts val="2800"/>
              <a:buNone/>
              <a:defRPr sz="2800"/>
            </a:lvl2pPr>
            <a:lvl3pPr lvl="2" algn="ctr">
              <a:lnSpc>
                <a:spcPct val="100000"/>
              </a:lnSpc>
              <a:spcBef>
                <a:spcPts val="700"/>
              </a:spcBef>
              <a:spcAft>
                <a:spcPts val="0"/>
              </a:spcAft>
              <a:buSzPts val="2800"/>
              <a:buNone/>
              <a:defRPr sz="2800"/>
            </a:lvl3pPr>
            <a:lvl4pPr lvl="3" algn="ctr">
              <a:lnSpc>
                <a:spcPct val="100000"/>
              </a:lnSpc>
              <a:spcBef>
                <a:spcPts val="700"/>
              </a:spcBef>
              <a:spcAft>
                <a:spcPts val="0"/>
              </a:spcAft>
              <a:buSzPts val="2800"/>
              <a:buNone/>
              <a:defRPr sz="2800"/>
            </a:lvl4pPr>
            <a:lvl5pPr lvl="4" algn="ctr">
              <a:lnSpc>
                <a:spcPct val="100000"/>
              </a:lnSpc>
              <a:spcBef>
                <a:spcPts val="700"/>
              </a:spcBef>
              <a:spcAft>
                <a:spcPts val="0"/>
              </a:spcAft>
              <a:buSzPts val="2800"/>
              <a:buNone/>
              <a:defRPr sz="2800"/>
            </a:lvl5pPr>
            <a:lvl6pPr lvl="5" algn="ctr">
              <a:lnSpc>
                <a:spcPct val="100000"/>
              </a:lnSpc>
              <a:spcBef>
                <a:spcPts val="700"/>
              </a:spcBef>
              <a:spcAft>
                <a:spcPts val="0"/>
              </a:spcAft>
              <a:buSzPts val="2800"/>
              <a:buNone/>
              <a:defRPr sz="2800"/>
            </a:lvl6pPr>
            <a:lvl7pPr lvl="6" algn="ctr">
              <a:lnSpc>
                <a:spcPct val="100000"/>
              </a:lnSpc>
              <a:spcBef>
                <a:spcPts val="700"/>
              </a:spcBef>
              <a:spcAft>
                <a:spcPts val="0"/>
              </a:spcAft>
              <a:buSzPts val="2800"/>
              <a:buNone/>
              <a:defRPr sz="2800"/>
            </a:lvl7pPr>
            <a:lvl8pPr lvl="7" algn="ctr">
              <a:lnSpc>
                <a:spcPct val="100000"/>
              </a:lnSpc>
              <a:spcBef>
                <a:spcPts val="700"/>
              </a:spcBef>
              <a:spcAft>
                <a:spcPts val="0"/>
              </a:spcAft>
              <a:buSzPts val="2800"/>
              <a:buNone/>
              <a:defRPr sz="2800"/>
            </a:lvl8pPr>
            <a:lvl9pPr lvl="8" algn="ctr">
              <a:lnSpc>
                <a:spcPct val="100000"/>
              </a:lnSpc>
              <a:spcBef>
                <a:spcPts val="700"/>
              </a:spcBef>
              <a:spcAft>
                <a:spcPts val="0"/>
              </a:spcAft>
              <a:buSzPts val="2800"/>
              <a:buNone/>
              <a:defRPr sz="2800"/>
            </a:lvl9pPr>
          </a:lstStyle>
          <a:p/>
        </p:txBody>
      </p:sp>
      <p:sp>
        <p:nvSpPr>
          <p:cNvPr id="142" name="Google Shape;142;g914a8ae137_0_538"/>
          <p:cNvSpPr txBox="1"/>
          <p:nvPr>
            <p:ph idx="12" type="sldNum"/>
          </p:nvPr>
        </p:nvSpPr>
        <p:spPr>
          <a:xfrm>
            <a:off x="8472458" y="6217622"/>
            <a:ext cx="548700" cy="524700"/>
          </a:xfrm>
          <a:prstGeom prst="rect">
            <a:avLst/>
          </a:prstGeom>
          <a:noFill/>
          <a:ln>
            <a:noFill/>
          </a:ln>
        </p:spPr>
        <p:txBody>
          <a:bodyPr anchorCtr="0" anchor="t" bIns="45700" lIns="45700" spcFirstLastPara="1" rIns="45700"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8">
  <p:cSld name="TITLE_8">
    <p:spTree>
      <p:nvGrpSpPr>
        <p:cNvPr id="143" name="Shape 143"/>
        <p:cNvGrpSpPr/>
        <p:nvPr/>
      </p:nvGrpSpPr>
      <p:grpSpPr>
        <a:xfrm>
          <a:off x="0" y="0"/>
          <a:ext cx="0" cy="0"/>
          <a:chOff x="0" y="0"/>
          <a:chExt cx="0" cy="0"/>
        </a:xfrm>
      </p:grpSpPr>
      <p:sp>
        <p:nvSpPr>
          <p:cNvPr id="144" name="Google Shape;144;g914a8ae137_0_610"/>
          <p:cNvSpPr txBox="1"/>
          <p:nvPr>
            <p:ph type="ctrTitle"/>
          </p:nvPr>
        </p:nvSpPr>
        <p:spPr>
          <a:xfrm>
            <a:off x="311708" y="992767"/>
            <a:ext cx="8520600" cy="2736900"/>
          </a:xfrm>
          <a:prstGeom prst="rect">
            <a:avLst/>
          </a:prstGeom>
          <a:noFill/>
          <a:ln>
            <a:noFill/>
          </a:ln>
        </p:spPr>
        <p:txBody>
          <a:bodyPr anchorCtr="0" anchor="b" bIns="45700" lIns="45700" spcFirstLastPara="1" rIns="45700" wrap="square" tIns="4570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45" name="Google Shape;145;g914a8ae137_0_610"/>
          <p:cNvSpPr txBox="1"/>
          <p:nvPr>
            <p:ph idx="1" type="subTitle"/>
          </p:nvPr>
        </p:nvSpPr>
        <p:spPr>
          <a:xfrm>
            <a:off x="311700" y="3778833"/>
            <a:ext cx="8520600" cy="1056900"/>
          </a:xfrm>
          <a:prstGeom prst="rect">
            <a:avLst/>
          </a:prstGeom>
          <a:noFill/>
          <a:ln>
            <a:noFill/>
          </a:ln>
        </p:spPr>
        <p:txBody>
          <a:bodyPr anchorCtr="0" anchor="t" bIns="45700" lIns="45700" spcFirstLastPara="1" rIns="45700" wrap="square" tIns="45700">
            <a:noAutofit/>
          </a:bodyPr>
          <a:lstStyle>
            <a:lvl1pPr lvl="0" algn="ctr">
              <a:lnSpc>
                <a:spcPct val="100000"/>
              </a:lnSpc>
              <a:spcBef>
                <a:spcPts val="700"/>
              </a:spcBef>
              <a:spcAft>
                <a:spcPts val="0"/>
              </a:spcAft>
              <a:buSzPts val="2800"/>
              <a:buNone/>
              <a:defRPr sz="2800"/>
            </a:lvl1pPr>
            <a:lvl2pPr lvl="1" algn="ctr">
              <a:lnSpc>
                <a:spcPct val="100000"/>
              </a:lnSpc>
              <a:spcBef>
                <a:spcPts val="700"/>
              </a:spcBef>
              <a:spcAft>
                <a:spcPts val="0"/>
              </a:spcAft>
              <a:buSzPts val="2800"/>
              <a:buNone/>
              <a:defRPr sz="2800"/>
            </a:lvl2pPr>
            <a:lvl3pPr lvl="2" algn="ctr">
              <a:lnSpc>
                <a:spcPct val="100000"/>
              </a:lnSpc>
              <a:spcBef>
                <a:spcPts val="700"/>
              </a:spcBef>
              <a:spcAft>
                <a:spcPts val="0"/>
              </a:spcAft>
              <a:buSzPts val="2800"/>
              <a:buNone/>
              <a:defRPr sz="2800"/>
            </a:lvl3pPr>
            <a:lvl4pPr lvl="3" algn="ctr">
              <a:lnSpc>
                <a:spcPct val="100000"/>
              </a:lnSpc>
              <a:spcBef>
                <a:spcPts val="700"/>
              </a:spcBef>
              <a:spcAft>
                <a:spcPts val="0"/>
              </a:spcAft>
              <a:buSzPts val="2800"/>
              <a:buNone/>
              <a:defRPr sz="2800"/>
            </a:lvl4pPr>
            <a:lvl5pPr lvl="4" algn="ctr">
              <a:lnSpc>
                <a:spcPct val="100000"/>
              </a:lnSpc>
              <a:spcBef>
                <a:spcPts val="700"/>
              </a:spcBef>
              <a:spcAft>
                <a:spcPts val="0"/>
              </a:spcAft>
              <a:buSzPts val="2800"/>
              <a:buNone/>
              <a:defRPr sz="2800"/>
            </a:lvl5pPr>
            <a:lvl6pPr lvl="5" algn="ctr">
              <a:lnSpc>
                <a:spcPct val="100000"/>
              </a:lnSpc>
              <a:spcBef>
                <a:spcPts val="700"/>
              </a:spcBef>
              <a:spcAft>
                <a:spcPts val="0"/>
              </a:spcAft>
              <a:buSzPts val="2800"/>
              <a:buNone/>
              <a:defRPr sz="2800"/>
            </a:lvl6pPr>
            <a:lvl7pPr lvl="6" algn="ctr">
              <a:lnSpc>
                <a:spcPct val="100000"/>
              </a:lnSpc>
              <a:spcBef>
                <a:spcPts val="700"/>
              </a:spcBef>
              <a:spcAft>
                <a:spcPts val="0"/>
              </a:spcAft>
              <a:buSzPts val="2800"/>
              <a:buNone/>
              <a:defRPr sz="2800"/>
            </a:lvl7pPr>
            <a:lvl8pPr lvl="7" algn="ctr">
              <a:lnSpc>
                <a:spcPct val="100000"/>
              </a:lnSpc>
              <a:spcBef>
                <a:spcPts val="700"/>
              </a:spcBef>
              <a:spcAft>
                <a:spcPts val="0"/>
              </a:spcAft>
              <a:buSzPts val="2800"/>
              <a:buNone/>
              <a:defRPr sz="2800"/>
            </a:lvl8pPr>
            <a:lvl9pPr lvl="8" algn="ctr">
              <a:lnSpc>
                <a:spcPct val="100000"/>
              </a:lnSpc>
              <a:spcBef>
                <a:spcPts val="700"/>
              </a:spcBef>
              <a:spcAft>
                <a:spcPts val="0"/>
              </a:spcAft>
              <a:buSzPts val="2800"/>
              <a:buNone/>
              <a:defRPr sz="2800"/>
            </a:lvl9pPr>
          </a:lstStyle>
          <a:p/>
        </p:txBody>
      </p:sp>
      <p:sp>
        <p:nvSpPr>
          <p:cNvPr id="146" name="Google Shape;146;g914a8ae137_0_610"/>
          <p:cNvSpPr txBox="1"/>
          <p:nvPr>
            <p:ph idx="12" type="sldNum"/>
          </p:nvPr>
        </p:nvSpPr>
        <p:spPr>
          <a:xfrm>
            <a:off x="8472458" y="6217622"/>
            <a:ext cx="548700" cy="524700"/>
          </a:xfrm>
          <a:prstGeom prst="rect">
            <a:avLst/>
          </a:prstGeom>
          <a:noFill/>
          <a:ln>
            <a:noFill/>
          </a:ln>
        </p:spPr>
        <p:txBody>
          <a:bodyPr anchorCtr="0" anchor="t" bIns="45700" lIns="45700" spcFirstLastPara="1" rIns="45700"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47" name="Shape 147"/>
        <p:cNvGrpSpPr/>
        <p:nvPr/>
      </p:nvGrpSpPr>
      <p:grpSpPr>
        <a:xfrm>
          <a:off x="0" y="0"/>
          <a:ext cx="0" cy="0"/>
          <a:chOff x="0" y="0"/>
          <a:chExt cx="0" cy="0"/>
        </a:xfrm>
      </p:grpSpPr>
      <p:sp>
        <p:nvSpPr>
          <p:cNvPr id="148" name="Google Shape;148;p27"/>
          <p:cNvSpPr/>
          <p:nvPr/>
        </p:nvSpPr>
        <p:spPr>
          <a:xfrm rot="-3172564">
            <a:off x="7777957" y="-15081"/>
            <a:ext cx="1162051" cy="2084387"/>
          </a:xfrm>
          <a:custGeom>
            <a:rect b="b" l="l" r="r" t="t"/>
            <a:pathLst>
              <a:path extrusionOk="0" h="21600" w="21600">
                <a:moveTo>
                  <a:pt x="21600" y="2537"/>
                </a:moveTo>
                <a:lnTo>
                  <a:pt x="19085" y="469"/>
                </a:lnTo>
                <a:lnTo>
                  <a:pt x="16674" y="0"/>
                </a:lnTo>
                <a:lnTo>
                  <a:pt x="818" y="16472"/>
                </a:lnTo>
                <a:lnTo>
                  <a:pt x="818" y="18916"/>
                </a:lnTo>
                <a:lnTo>
                  <a:pt x="0" y="21278"/>
                </a:lnTo>
                <a:lnTo>
                  <a:pt x="536" y="21600"/>
                </a:lnTo>
                <a:lnTo>
                  <a:pt x="3281" y="19660"/>
                </a:lnTo>
                <a:lnTo>
                  <a:pt x="5506" y="18916"/>
                </a:lnTo>
                <a:lnTo>
                  <a:pt x="21600" y="2537"/>
                </a:ln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9" name="Google Shape;149;p27"/>
          <p:cNvSpPr/>
          <p:nvPr/>
        </p:nvSpPr>
        <p:spPr>
          <a:xfrm rot="-3172564">
            <a:off x="7865268" y="24606"/>
            <a:ext cx="1165226" cy="2097088"/>
          </a:xfrm>
          <a:custGeom>
            <a:rect b="b" l="l" r="r" t="t"/>
            <a:pathLst>
              <a:path extrusionOk="0" h="21600" w="21600">
                <a:moveTo>
                  <a:pt x="17014" y="0"/>
                </a:moveTo>
                <a:lnTo>
                  <a:pt x="965" y="16537"/>
                </a:lnTo>
                <a:lnTo>
                  <a:pt x="972" y="18672"/>
                </a:lnTo>
                <a:lnTo>
                  <a:pt x="0" y="21192"/>
                </a:lnTo>
                <a:lnTo>
                  <a:pt x="371" y="21600"/>
                </a:lnTo>
                <a:lnTo>
                  <a:pt x="3131" y="19553"/>
                </a:lnTo>
                <a:lnTo>
                  <a:pt x="5662" y="18783"/>
                </a:lnTo>
                <a:lnTo>
                  <a:pt x="21600" y="2497"/>
                </a:lnTo>
                <a:lnTo>
                  <a:pt x="19211" y="560"/>
                </a:lnTo>
                <a:lnTo>
                  <a:pt x="17014" y="0"/>
                </a:lnTo>
                <a:close/>
              </a:path>
            </a:pathLst>
          </a:custGeom>
          <a:solidFill>
            <a:srgbClr val="703D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0" name="Google Shape;150;p27"/>
          <p:cNvSpPr/>
          <p:nvPr/>
        </p:nvSpPr>
        <p:spPr>
          <a:xfrm rot="-3172564">
            <a:off x="7831138" y="192088"/>
            <a:ext cx="1025526" cy="1571626"/>
          </a:xfrm>
          <a:custGeom>
            <a:rect b="b" l="l" r="r" t="t"/>
            <a:pathLst>
              <a:path extrusionOk="0" h="21600" w="21600">
                <a:moveTo>
                  <a:pt x="0" y="19329"/>
                </a:moveTo>
                <a:lnTo>
                  <a:pt x="3644" y="19858"/>
                </a:lnTo>
                <a:lnTo>
                  <a:pt x="6208" y="21600"/>
                </a:lnTo>
                <a:lnTo>
                  <a:pt x="21600" y="3103"/>
                </a:lnTo>
                <a:lnTo>
                  <a:pt x="17864" y="638"/>
                </a:lnTo>
                <a:lnTo>
                  <a:pt x="16008" y="0"/>
                </a:lnTo>
                <a:lnTo>
                  <a:pt x="0" y="19329"/>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151" name="Google Shape;151;p27"/>
          <p:cNvGrpSpPr/>
          <p:nvPr/>
        </p:nvGrpSpPr>
        <p:grpSpPr>
          <a:xfrm>
            <a:off x="7938" y="5540375"/>
            <a:ext cx="1784351" cy="1246189"/>
            <a:chOff x="0" y="0"/>
            <a:chExt cx="1784350" cy="1246188"/>
          </a:xfrm>
        </p:grpSpPr>
        <p:sp>
          <p:nvSpPr>
            <p:cNvPr id="152" name="Google Shape;152;p27"/>
            <p:cNvSpPr/>
            <p:nvPr/>
          </p:nvSpPr>
          <p:spPr>
            <a:xfrm>
              <a:off x="30162" y="23812"/>
              <a:ext cx="1728789" cy="1030289"/>
            </a:xfrm>
            <a:custGeom>
              <a:rect b="b" l="l" r="r" t="t"/>
              <a:pathLst>
                <a:path extrusionOk="0" h="21600" w="21600">
                  <a:moveTo>
                    <a:pt x="15746" y="20968"/>
                  </a:moveTo>
                  <a:lnTo>
                    <a:pt x="14089" y="18405"/>
                  </a:lnTo>
                  <a:lnTo>
                    <a:pt x="13206" y="7938"/>
                  </a:lnTo>
                  <a:lnTo>
                    <a:pt x="21223" y="5492"/>
                  </a:lnTo>
                  <a:lnTo>
                    <a:pt x="21600" y="3378"/>
                  </a:lnTo>
                  <a:lnTo>
                    <a:pt x="20826" y="1664"/>
                  </a:lnTo>
                  <a:lnTo>
                    <a:pt x="12660" y="3511"/>
                  </a:lnTo>
                  <a:lnTo>
                    <a:pt x="12095" y="533"/>
                  </a:lnTo>
                  <a:lnTo>
                    <a:pt x="10765" y="0"/>
                  </a:lnTo>
                  <a:lnTo>
                    <a:pt x="9505" y="466"/>
                  </a:lnTo>
                  <a:lnTo>
                    <a:pt x="8811" y="1764"/>
                  </a:lnTo>
                  <a:lnTo>
                    <a:pt x="9297" y="4743"/>
                  </a:lnTo>
                  <a:lnTo>
                    <a:pt x="6548" y="7339"/>
                  </a:lnTo>
                  <a:lnTo>
                    <a:pt x="9753" y="7871"/>
                  </a:lnTo>
                  <a:lnTo>
                    <a:pt x="11033" y="14794"/>
                  </a:lnTo>
                  <a:lnTo>
                    <a:pt x="1399" y="7805"/>
                  </a:lnTo>
                  <a:lnTo>
                    <a:pt x="456" y="8470"/>
                  </a:lnTo>
                  <a:lnTo>
                    <a:pt x="0" y="10584"/>
                  </a:lnTo>
                  <a:lnTo>
                    <a:pt x="546" y="12963"/>
                  </a:lnTo>
                  <a:lnTo>
                    <a:pt x="11301" y="21434"/>
                  </a:lnTo>
                  <a:lnTo>
                    <a:pt x="13672" y="20901"/>
                  </a:lnTo>
                  <a:lnTo>
                    <a:pt x="15577" y="21600"/>
                  </a:lnTo>
                  <a:lnTo>
                    <a:pt x="15746" y="20968"/>
                  </a:lnTo>
                  <a:close/>
                </a:path>
              </a:pathLst>
            </a:custGeom>
            <a:solidFill>
              <a:srgbClr val="F8F8F8"/>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3" name="Google Shape;153;p27"/>
            <p:cNvSpPr/>
            <p:nvPr/>
          </p:nvSpPr>
          <p:spPr>
            <a:xfrm>
              <a:off x="1614487" y="146050"/>
              <a:ext cx="112713" cy="204788"/>
            </a:xfrm>
            <a:custGeom>
              <a:rect b="b" l="l" r="r" t="t"/>
              <a:pathLst>
                <a:path extrusionOk="0" h="21600" w="21600">
                  <a:moveTo>
                    <a:pt x="0" y="586"/>
                  </a:moveTo>
                  <a:lnTo>
                    <a:pt x="18126" y="0"/>
                  </a:lnTo>
                  <a:lnTo>
                    <a:pt x="21600" y="19507"/>
                  </a:lnTo>
                  <a:lnTo>
                    <a:pt x="1208" y="21600"/>
                  </a:lnTo>
                  <a:lnTo>
                    <a:pt x="0" y="586"/>
                  </a:lnTo>
                  <a:close/>
                </a:path>
              </a:pathLst>
            </a:custGeom>
            <a:solidFill>
              <a:srgbClr val="FFEF6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4" name="Google Shape;154;p27"/>
            <p:cNvSpPr/>
            <p:nvPr/>
          </p:nvSpPr>
          <p:spPr>
            <a:xfrm>
              <a:off x="23812" y="450850"/>
              <a:ext cx="1257301" cy="650876"/>
            </a:xfrm>
            <a:custGeom>
              <a:rect b="b" l="l" r="r" t="t"/>
              <a:pathLst>
                <a:path extrusionOk="0" h="21600" w="21600">
                  <a:moveTo>
                    <a:pt x="1866" y="0"/>
                  </a:moveTo>
                  <a:lnTo>
                    <a:pt x="18127" y="13655"/>
                  </a:lnTo>
                  <a:lnTo>
                    <a:pt x="19448" y="16785"/>
                  </a:lnTo>
                  <a:lnTo>
                    <a:pt x="21600" y="20837"/>
                  </a:lnTo>
                  <a:lnTo>
                    <a:pt x="21314" y="21600"/>
                  </a:lnTo>
                  <a:lnTo>
                    <a:pt x="18386" y="20705"/>
                  </a:lnTo>
                  <a:lnTo>
                    <a:pt x="15594" y="21337"/>
                  </a:lnTo>
                  <a:lnTo>
                    <a:pt x="572" y="7840"/>
                  </a:lnTo>
                  <a:lnTo>
                    <a:pt x="0" y="3946"/>
                  </a:lnTo>
                  <a:lnTo>
                    <a:pt x="626" y="842"/>
                  </a:lnTo>
                  <a:lnTo>
                    <a:pt x="1866" y="0"/>
                  </a:lnTo>
                  <a:close/>
                </a:path>
              </a:pathLst>
            </a:custGeom>
            <a:solidFill>
              <a:srgbClr val="FF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5" name="Google Shape;155;p27"/>
            <p:cNvSpPr/>
            <p:nvPr/>
          </p:nvSpPr>
          <p:spPr>
            <a:xfrm>
              <a:off x="196849" y="504825"/>
              <a:ext cx="833439" cy="593726"/>
            </a:xfrm>
            <a:custGeom>
              <a:rect b="b" l="l" r="r" t="t"/>
              <a:pathLst>
                <a:path extrusionOk="0" h="21600" w="21600">
                  <a:moveTo>
                    <a:pt x="0" y="9398"/>
                  </a:moveTo>
                  <a:lnTo>
                    <a:pt x="18985" y="21600"/>
                  </a:lnTo>
                  <a:lnTo>
                    <a:pt x="19335" y="15441"/>
                  </a:lnTo>
                  <a:lnTo>
                    <a:pt x="21600" y="12202"/>
                  </a:lnTo>
                  <a:lnTo>
                    <a:pt x="1606" y="0"/>
                  </a:lnTo>
                  <a:lnTo>
                    <a:pt x="0" y="3672"/>
                  </a:lnTo>
                  <a:lnTo>
                    <a:pt x="0" y="9398"/>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6" name="Google Shape;156;p27"/>
            <p:cNvSpPr/>
            <p:nvPr/>
          </p:nvSpPr>
          <p:spPr>
            <a:xfrm>
              <a:off x="762000" y="66675"/>
              <a:ext cx="214313" cy="192088"/>
            </a:xfrm>
            <a:custGeom>
              <a:rect b="b" l="l" r="r" t="t"/>
              <a:pathLst>
                <a:path extrusionOk="0" h="21600" w="21600">
                  <a:moveTo>
                    <a:pt x="0" y="2510"/>
                  </a:moveTo>
                  <a:lnTo>
                    <a:pt x="12706" y="0"/>
                  </a:lnTo>
                  <a:lnTo>
                    <a:pt x="19932" y="3227"/>
                  </a:lnTo>
                  <a:lnTo>
                    <a:pt x="21600" y="12458"/>
                  </a:lnTo>
                  <a:lnTo>
                    <a:pt x="13024" y="13085"/>
                  </a:lnTo>
                  <a:lnTo>
                    <a:pt x="2541" y="21600"/>
                  </a:lnTo>
                  <a:lnTo>
                    <a:pt x="0" y="2510"/>
                  </a:lnTo>
                  <a:close/>
                </a:path>
              </a:pathLst>
            </a:custGeom>
            <a:solidFill>
              <a:srgbClr val="00B2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7" name="Google Shape;157;p27"/>
            <p:cNvSpPr/>
            <p:nvPr/>
          </p:nvSpPr>
          <p:spPr>
            <a:xfrm>
              <a:off x="1009650" y="1068387"/>
              <a:ext cx="120650" cy="177801"/>
            </a:xfrm>
            <a:custGeom>
              <a:rect b="b" l="l" r="r" t="t"/>
              <a:pathLst>
                <a:path extrusionOk="0" h="21600" w="21600">
                  <a:moveTo>
                    <a:pt x="21600" y="386"/>
                  </a:moveTo>
                  <a:lnTo>
                    <a:pt x="21600" y="21600"/>
                  </a:lnTo>
                  <a:lnTo>
                    <a:pt x="0" y="771"/>
                  </a:lnTo>
                  <a:lnTo>
                    <a:pt x="10232" y="0"/>
                  </a:lnTo>
                  <a:lnTo>
                    <a:pt x="21600" y="386"/>
                  </a:lnTo>
                  <a:close/>
                </a:path>
              </a:pathLst>
            </a:custGeom>
            <a:solidFill>
              <a:srgbClr val="00B2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8" name="Google Shape;158;p27"/>
            <p:cNvSpPr/>
            <p:nvPr/>
          </p:nvSpPr>
          <p:spPr>
            <a:xfrm>
              <a:off x="792162" y="185737"/>
              <a:ext cx="306388" cy="608014"/>
            </a:xfrm>
            <a:custGeom>
              <a:rect b="b" l="l" r="r" t="t"/>
              <a:pathLst>
                <a:path extrusionOk="0" h="21600" w="21600">
                  <a:moveTo>
                    <a:pt x="0" y="2262"/>
                  </a:moveTo>
                  <a:lnTo>
                    <a:pt x="4868" y="0"/>
                  </a:lnTo>
                  <a:lnTo>
                    <a:pt x="12982" y="170"/>
                  </a:lnTo>
                  <a:lnTo>
                    <a:pt x="21600" y="21600"/>
                  </a:lnTo>
                  <a:lnTo>
                    <a:pt x="15612" y="20356"/>
                  </a:lnTo>
                  <a:lnTo>
                    <a:pt x="8506" y="19140"/>
                  </a:lnTo>
                  <a:lnTo>
                    <a:pt x="0" y="2262"/>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9" name="Google Shape;159;p27"/>
            <p:cNvSpPr/>
            <p:nvPr/>
          </p:nvSpPr>
          <p:spPr>
            <a:xfrm>
              <a:off x="1052512" y="158750"/>
              <a:ext cx="577851" cy="276226"/>
            </a:xfrm>
            <a:custGeom>
              <a:rect b="b" l="l" r="r" t="t"/>
              <a:pathLst>
                <a:path extrusionOk="0" h="21600" w="21600">
                  <a:moveTo>
                    <a:pt x="20532" y="0"/>
                  </a:moveTo>
                  <a:lnTo>
                    <a:pt x="0" y="6579"/>
                  </a:lnTo>
                  <a:lnTo>
                    <a:pt x="831" y="21600"/>
                  </a:lnTo>
                  <a:lnTo>
                    <a:pt x="21214" y="14710"/>
                  </a:lnTo>
                  <a:lnTo>
                    <a:pt x="21600" y="2669"/>
                  </a:lnTo>
                  <a:lnTo>
                    <a:pt x="20532" y="0"/>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0" name="Google Shape;160;p27"/>
            <p:cNvSpPr/>
            <p:nvPr/>
          </p:nvSpPr>
          <p:spPr>
            <a:xfrm>
              <a:off x="542925" y="322262"/>
              <a:ext cx="247650" cy="106364"/>
            </a:xfrm>
            <a:custGeom>
              <a:rect b="b" l="l" r="r" t="t"/>
              <a:pathLst>
                <a:path extrusionOk="0" h="21600" w="21600">
                  <a:moveTo>
                    <a:pt x="18831" y="0"/>
                  </a:moveTo>
                  <a:lnTo>
                    <a:pt x="0" y="12480"/>
                  </a:lnTo>
                  <a:lnTo>
                    <a:pt x="21600" y="21600"/>
                  </a:lnTo>
                  <a:lnTo>
                    <a:pt x="18831" y="0"/>
                  </a:lnTo>
                  <a:close/>
                </a:path>
              </a:pathLst>
            </a:custGeom>
            <a:solidFill>
              <a:srgbClr val="FFEF6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161" name="Google Shape;161;p27"/>
            <p:cNvGrpSpPr/>
            <p:nvPr/>
          </p:nvGrpSpPr>
          <p:grpSpPr>
            <a:xfrm>
              <a:off x="0" y="0"/>
              <a:ext cx="1784350" cy="1238253"/>
              <a:chOff x="0" y="0"/>
              <a:chExt cx="1784350" cy="1238252"/>
            </a:xfrm>
          </p:grpSpPr>
          <p:grpSp>
            <p:nvGrpSpPr>
              <p:cNvPr id="162" name="Google Shape;162;p27"/>
              <p:cNvGrpSpPr/>
              <p:nvPr/>
            </p:nvGrpSpPr>
            <p:grpSpPr>
              <a:xfrm>
                <a:off x="784225" y="114299"/>
                <a:ext cx="869952" cy="1123953"/>
                <a:chOff x="0" y="-1"/>
                <a:chExt cx="869951" cy="1123952"/>
              </a:xfrm>
            </p:grpSpPr>
            <p:sp>
              <p:nvSpPr>
                <p:cNvPr id="163" name="Google Shape;163;p27"/>
                <p:cNvSpPr/>
                <p:nvPr/>
              </p:nvSpPr>
              <p:spPr>
                <a:xfrm>
                  <a:off x="0" y="39687"/>
                  <a:ext cx="249238" cy="138114"/>
                </a:xfrm>
                <a:custGeom>
                  <a:rect b="b" l="l" r="r" t="t"/>
                  <a:pathLst>
                    <a:path extrusionOk="0" h="21600" w="21600">
                      <a:moveTo>
                        <a:pt x="0" y="13207"/>
                      </a:moveTo>
                      <a:lnTo>
                        <a:pt x="7867" y="1234"/>
                      </a:lnTo>
                      <a:lnTo>
                        <a:pt x="14699" y="0"/>
                      </a:lnTo>
                      <a:lnTo>
                        <a:pt x="20151" y="3333"/>
                      </a:lnTo>
                      <a:lnTo>
                        <a:pt x="21600" y="11232"/>
                      </a:lnTo>
                      <a:lnTo>
                        <a:pt x="11525" y="8270"/>
                      </a:lnTo>
                      <a:lnTo>
                        <a:pt x="5107" y="12466"/>
                      </a:lnTo>
                      <a:lnTo>
                        <a:pt x="897" y="21600"/>
                      </a:lnTo>
                      <a:lnTo>
                        <a:pt x="0" y="13207"/>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 name="Google Shape;164;p27"/>
                <p:cNvSpPr/>
                <p:nvPr/>
              </p:nvSpPr>
              <p:spPr>
                <a:xfrm>
                  <a:off x="217487" y="912812"/>
                  <a:ext cx="182563" cy="211139"/>
                </a:xfrm>
                <a:custGeom>
                  <a:rect b="b" l="l" r="r" t="t"/>
                  <a:pathLst>
                    <a:path extrusionOk="0" h="21600" w="21600">
                      <a:moveTo>
                        <a:pt x="0" y="3248"/>
                      </a:moveTo>
                      <a:lnTo>
                        <a:pt x="15026" y="21600"/>
                      </a:lnTo>
                      <a:lnTo>
                        <a:pt x="21600" y="20382"/>
                      </a:lnTo>
                      <a:lnTo>
                        <a:pt x="20943" y="1380"/>
                      </a:lnTo>
                      <a:lnTo>
                        <a:pt x="15590" y="0"/>
                      </a:lnTo>
                      <a:lnTo>
                        <a:pt x="16810" y="15997"/>
                      </a:lnTo>
                      <a:lnTo>
                        <a:pt x="6668" y="325"/>
                      </a:lnTo>
                      <a:lnTo>
                        <a:pt x="0" y="3248"/>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5" name="Google Shape;165;p27"/>
                <p:cNvSpPr/>
                <p:nvPr/>
              </p:nvSpPr>
              <p:spPr>
                <a:xfrm>
                  <a:off x="801687" y="-1"/>
                  <a:ext cx="68264" cy="185739"/>
                </a:xfrm>
                <a:custGeom>
                  <a:rect b="b" l="l" r="r" t="t"/>
                  <a:pathLst>
                    <a:path extrusionOk="0" h="21600" w="21600">
                      <a:moveTo>
                        <a:pt x="0" y="1754"/>
                      </a:moveTo>
                      <a:lnTo>
                        <a:pt x="8938" y="8585"/>
                      </a:lnTo>
                      <a:lnTo>
                        <a:pt x="10924" y="14215"/>
                      </a:lnTo>
                      <a:lnTo>
                        <a:pt x="6703" y="21600"/>
                      </a:lnTo>
                      <a:lnTo>
                        <a:pt x="19862" y="20308"/>
                      </a:lnTo>
                      <a:lnTo>
                        <a:pt x="21600" y="10708"/>
                      </a:lnTo>
                      <a:lnTo>
                        <a:pt x="11421" y="0"/>
                      </a:lnTo>
                      <a:lnTo>
                        <a:pt x="0" y="1754"/>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66" name="Google Shape;166;p27"/>
              <p:cNvSpPr/>
              <p:nvPr/>
            </p:nvSpPr>
            <p:spPr>
              <a:xfrm>
                <a:off x="112712" y="384175"/>
                <a:ext cx="944563" cy="396876"/>
              </a:xfrm>
              <a:custGeom>
                <a:rect b="b" l="l" r="r" t="t"/>
                <a:pathLst>
                  <a:path extrusionOk="0" h="21600" w="21600">
                    <a:moveTo>
                      <a:pt x="1815" y="0"/>
                    </a:moveTo>
                    <a:lnTo>
                      <a:pt x="21600" y="21168"/>
                    </a:lnTo>
                    <a:lnTo>
                      <a:pt x="19531" y="21600"/>
                    </a:lnTo>
                    <a:lnTo>
                      <a:pt x="0" y="1166"/>
                    </a:lnTo>
                    <a:lnTo>
                      <a:pt x="1815"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 name="Google Shape;167;p27"/>
              <p:cNvSpPr/>
              <p:nvPr/>
            </p:nvSpPr>
            <p:spPr>
              <a:xfrm>
                <a:off x="404812" y="628650"/>
                <a:ext cx="387351" cy="234951"/>
              </a:xfrm>
              <a:custGeom>
                <a:rect b="b" l="l" r="r" t="t"/>
                <a:pathLst>
                  <a:path extrusionOk="0" h="21600" w="21600">
                    <a:moveTo>
                      <a:pt x="618" y="2481"/>
                    </a:moveTo>
                    <a:lnTo>
                      <a:pt x="7067" y="4816"/>
                    </a:lnTo>
                    <a:lnTo>
                      <a:pt x="14312" y="9997"/>
                    </a:lnTo>
                    <a:lnTo>
                      <a:pt x="19436" y="17732"/>
                    </a:lnTo>
                    <a:lnTo>
                      <a:pt x="14400" y="16784"/>
                    </a:lnTo>
                    <a:lnTo>
                      <a:pt x="6140" y="10654"/>
                    </a:lnTo>
                    <a:lnTo>
                      <a:pt x="2209" y="5838"/>
                    </a:lnTo>
                    <a:lnTo>
                      <a:pt x="4726" y="11895"/>
                    </a:lnTo>
                    <a:lnTo>
                      <a:pt x="12015" y="19703"/>
                    </a:lnTo>
                    <a:lnTo>
                      <a:pt x="20584" y="21600"/>
                    </a:lnTo>
                    <a:lnTo>
                      <a:pt x="21600" y="16346"/>
                    </a:lnTo>
                    <a:lnTo>
                      <a:pt x="17404" y="8757"/>
                    </a:lnTo>
                    <a:lnTo>
                      <a:pt x="7509" y="1241"/>
                    </a:lnTo>
                    <a:lnTo>
                      <a:pt x="0" y="0"/>
                    </a:lnTo>
                    <a:lnTo>
                      <a:pt x="618" y="248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8" name="Google Shape;168;p27"/>
              <p:cNvSpPr/>
              <p:nvPr/>
            </p:nvSpPr>
            <p:spPr>
              <a:xfrm>
                <a:off x="889000" y="301625"/>
                <a:ext cx="169863" cy="377826"/>
              </a:xfrm>
              <a:custGeom>
                <a:rect b="b" l="l" r="r" t="t"/>
                <a:pathLst>
                  <a:path extrusionOk="0" h="21600" w="21600">
                    <a:moveTo>
                      <a:pt x="2434" y="0"/>
                    </a:moveTo>
                    <a:lnTo>
                      <a:pt x="9228" y="1130"/>
                    </a:lnTo>
                    <a:lnTo>
                      <a:pt x="8113" y="8676"/>
                    </a:lnTo>
                    <a:lnTo>
                      <a:pt x="10749" y="14777"/>
                    </a:lnTo>
                    <a:lnTo>
                      <a:pt x="21600" y="20380"/>
                    </a:lnTo>
                    <a:lnTo>
                      <a:pt x="9837" y="21600"/>
                    </a:lnTo>
                    <a:lnTo>
                      <a:pt x="3042" y="15545"/>
                    </a:lnTo>
                    <a:lnTo>
                      <a:pt x="0" y="2576"/>
                    </a:lnTo>
                    <a:lnTo>
                      <a:pt x="2434"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169" name="Google Shape;169;p27"/>
              <p:cNvGrpSpPr/>
              <p:nvPr/>
            </p:nvGrpSpPr>
            <p:grpSpPr>
              <a:xfrm>
                <a:off x="0" y="0"/>
                <a:ext cx="1784350" cy="1076327"/>
                <a:chOff x="0" y="0"/>
                <a:chExt cx="1784350" cy="1076326"/>
              </a:xfrm>
            </p:grpSpPr>
            <p:sp>
              <p:nvSpPr>
                <p:cNvPr id="170" name="Google Shape;170;p27"/>
                <p:cNvSpPr/>
                <p:nvPr/>
              </p:nvSpPr>
              <p:spPr>
                <a:xfrm>
                  <a:off x="1054100" y="885825"/>
                  <a:ext cx="119063" cy="138113"/>
                </a:xfrm>
                <a:custGeom>
                  <a:rect b="b" l="l" r="r" t="t"/>
                  <a:pathLst>
                    <a:path extrusionOk="0" h="21600" w="21600">
                      <a:moveTo>
                        <a:pt x="15840" y="0"/>
                      </a:moveTo>
                      <a:lnTo>
                        <a:pt x="5760" y="8240"/>
                      </a:lnTo>
                      <a:lnTo>
                        <a:pt x="0" y="21600"/>
                      </a:lnTo>
                      <a:lnTo>
                        <a:pt x="11520" y="19977"/>
                      </a:lnTo>
                      <a:lnTo>
                        <a:pt x="14832" y="10488"/>
                      </a:lnTo>
                      <a:lnTo>
                        <a:pt x="21600" y="3371"/>
                      </a:lnTo>
                      <a:lnTo>
                        <a:pt x="1584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1" name="Google Shape;171;p27"/>
                <p:cNvSpPr/>
                <p:nvPr/>
              </p:nvSpPr>
              <p:spPr>
                <a:xfrm>
                  <a:off x="0" y="377825"/>
                  <a:ext cx="1336675" cy="698501"/>
                </a:xfrm>
                <a:custGeom>
                  <a:rect b="b" l="l" r="r" t="t"/>
                  <a:pathLst>
                    <a:path extrusionOk="0" h="21600" w="21600">
                      <a:moveTo>
                        <a:pt x="2001" y="0"/>
                      </a:moveTo>
                      <a:lnTo>
                        <a:pt x="808" y="1276"/>
                      </a:lnTo>
                      <a:lnTo>
                        <a:pt x="0" y="5105"/>
                      </a:lnTo>
                      <a:lnTo>
                        <a:pt x="859" y="8787"/>
                      </a:lnTo>
                      <a:lnTo>
                        <a:pt x="15161" y="21281"/>
                      </a:lnTo>
                      <a:lnTo>
                        <a:pt x="18239" y="20495"/>
                      </a:lnTo>
                      <a:lnTo>
                        <a:pt x="20728" y="21600"/>
                      </a:lnTo>
                      <a:lnTo>
                        <a:pt x="21600" y="19833"/>
                      </a:lnTo>
                      <a:lnTo>
                        <a:pt x="19266" y="16298"/>
                      </a:lnTo>
                      <a:lnTo>
                        <a:pt x="18316" y="12567"/>
                      </a:lnTo>
                      <a:lnTo>
                        <a:pt x="17560" y="12935"/>
                      </a:lnTo>
                      <a:lnTo>
                        <a:pt x="18457" y="16298"/>
                      </a:lnTo>
                      <a:lnTo>
                        <a:pt x="20240" y="19882"/>
                      </a:lnTo>
                      <a:lnTo>
                        <a:pt x="18124" y="19317"/>
                      </a:lnTo>
                      <a:lnTo>
                        <a:pt x="15636" y="19980"/>
                      </a:lnTo>
                      <a:lnTo>
                        <a:pt x="16097" y="15955"/>
                      </a:lnTo>
                      <a:lnTo>
                        <a:pt x="17162" y="13205"/>
                      </a:lnTo>
                      <a:lnTo>
                        <a:pt x="15918" y="13549"/>
                      </a:lnTo>
                      <a:lnTo>
                        <a:pt x="14943" y="16151"/>
                      </a:lnTo>
                      <a:lnTo>
                        <a:pt x="14610" y="19415"/>
                      </a:lnTo>
                      <a:lnTo>
                        <a:pt x="1372" y="7609"/>
                      </a:lnTo>
                      <a:lnTo>
                        <a:pt x="1026" y="5277"/>
                      </a:lnTo>
                      <a:lnTo>
                        <a:pt x="1321" y="2332"/>
                      </a:lnTo>
                      <a:lnTo>
                        <a:pt x="2783" y="0"/>
                      </a:lnTo>
                      <a:lnTo>
                        <a:pt x="2001"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 name="Google Shape;172;p27"/>
                <p:cNvSpPr/>
                <p:nvPr/>
              </p:nvSpPr>
              <p:spPr>
                <a:xfrm>
                  <a:off x="160337" y="444500"/>
                  <a:ext cx="127001" cy="265113"/>
                </a:xfrm>
                <a:custGeom>
                  <a:rect b="b" l="l" r="r" t="t"/>
                  <a:pathLst>
                    <a:path extrusionOk="0" h="21600" w="21600">
                      <a:moveTo>
                        <a:pt x="15660" y="0"/>
                      </a:moveTo>
                      <a:lnTo>
                        <a:pt x="2565" y="6835"/>
                      </a:lnTo>
                      <a:lnTo>
                        <a:pt x="0" y="14830"/>
                      </a:lnTo>
                      <a:lnTo>
                        <a:pt x="4455" y="20246"/>
                      </a:lnTo>
                      <a:lnTo>
                        <a:pt x="12690" y="21600"/>
                      </a:lnTo>
                      <a:lnTo>
                        <a:pt x="10260" y="9930"/>
                      </a:lnTo>
                      <a:lnTo>
                        <a:pt x="21600" y="1096"/>
                      </a:lnTo>
                      <a:lnTo>
                        <a:pt x="1566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3" name="Google Shape;173;p27"/>
                <p:cNvSpPr/>
                <p:nvPr/>
              </p:nvSpPr>
              <p:spPr>
                <a:xfrm>
                  <a:off x="704850" y="0"/>
                  <a:ext cx="511175" cy="942976"/>
                </a:xfrm>
                <a:custGeom>
                  <a:rect b="b" l="l" r="r" t="t"/>
                  <a:pathLst>
                    <a:path extrusionOk="0" h="21600" w="21600">
                      <a:moveTo>
                        <a:pt x="7335" y="16291"/>
                      </a:moveTo>
                      <a:lnTo>
                        <a:pt x="0" y="2255"/>
                      </a:lnTo>
                      <a:lnTo>
                        <a:pt x="2725" y="691"/>
                      </a:lnTo>
                      <a:lnTo>
                        <a:pt x="8680" y="0"/>
                      </a:lnTo>
                      <a:lnTo>
                        <a:pt x="13424" y="1036"/>
                      </a:lnTo>
                      <a:lnTo>
                        <a:pt x="21600" y="21600"/>
                      </a:lnTo>
                      <a:lnTo>
                        <a:pt x="18673" y="19836"/>
                      </a:lnTo>
                      <a:lnTo>
                        <a:pt x="11944" y="1764"/>
                      </a:lnTo>
                      <a:lnTo>
                        <a:pt x="7604" y="1109"/>
                      </a:lnTo>
                      <a:lnTo>
                        <a:pt x="4004" y="1345"/>
                      </a:lnTo>
                      <a:lnTo>
                        <a:pt x="2557" y="2564"/>
                      </a:lnTo>
                      <a:lnTo>
                        <a:pt x="10295" y="16800"/>
                      </a:lnTo>
                      <a:lnTo>
                        <a:pt x="7335" y="1629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4" name="Google Shape;174;p27"/>
                <p:cNvSpPr/>
                <p:nvPr/>
              </p:nvSpPr>
              <p:spPr>
                <a:xfrm>
                  <a:off x="909637" y="254000"/>
                  <a:ext cx="152401" cy="400051"/>
                </a:xfrm>
                <a:custGeom>
                  <a:rect b="b" l="l" r="r" t="t"/>
                  <a:pathLst>
                    <a:path extrusionOk="0" h="21600" w="21600">
                      <a:moveTo>
                        <a:pt x="0" y="1157"/>
                      </a:moveTo>
                      <a:lnTo>
                        <a:pt x="8550" y="8314"/>
                      </a:lnTo>
                      <a:lnTo>
                        <a:pt x="12712" y="13629"/>
                      </a:lnTo>
                      <a:lnTo>
                        <a:pt x="13050" y="21600"/>
                      </a:lnTo>
                      <a:lnTo>
                        <a:pt x="21600" y="21600"/>
                      </a:lnTo>
                      <a:lnTo>
                        <a:pt x="21038" y="15429"/>
                      </a:lnTo>
                      <a:lnTo>
                        <a:pt x="18225" y="8914"/>
                      </a:lnTo>
                      <a:lnTo>
                        <a:pt x="11138" y="2529"/>
                      </a:lnTo>
                      <a:lnTo>
                        <a:pt x="7088" y="0"/>
                      </a:lnTo>
                      <a:lnTo>
                        <a:pt x="0" y="1157"/>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 name="Google Shape;175;p27"/>
                <p:cNvSpPr/>
                <p:nvPr/>
              </p:nvSpPr>
              <p:spPr>
                <a:xfrm>
                  <a:off x="512762" y="222250"/>
                  <a:ext cx="309563" cy="214313"/>
                </a:xfrm>
                <a:custGeom>
                  <a:rect b="b" l="l" r="r" t="t"/>
                  <a:pathLst>
                    <a:path extrusionOk="0" h="21600" w="21600">
                      <a:moveTo>
                        <a:pt x="16449" y="0"/>
                      </a:moveTo>
                      <a:lnTo>
                        <a:pt x="14234" y="1365"/>
                      </a:lnTo>
                      <a:lnTo>
                        <a:pt x="14012" y="5300"/>
                      </a:lnTo>
                      <a:lnTo>
                        <a:pt x="0" y="13570"/>
                      </a:lnTo>
                      <a:lnTo>
                        <a:pt x="0" y="17826"/>
                      </a:lnTo>
                      <a:lnTo>
                        <a:pt x="15729" y="18147"/>
                      </a:lnTo>
                      <a:lnTo>
                        <a:pt x="17723" y="21600"/>
                      </a:lnTo>
                      <a:lnTo>
                        <a:pt x="21600" y="21359"/>
                      </a:lnTo>
                      <a:lnTo>
                        <a:pt x="21212" y="15257"/>
                      </a:lnTo>
                      <a:lnTo>
                        <a:pt x="6425" y="14132"/>
                      </a:lnTo>
                      <a:lnTo>
                        <a:pt x="18443" y="7146"/>
                      </a:lnTo>
                      <a:lnTo>
                        <a:pt x="16449"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6" name="Google Shape;176;p27"/>
                <p:cNvSpPr/>
                <p:nvPr/>
              </p:nvSpPr>
              <p:spPr>
                <a:xfrm>
                  <a:off x="1036637" y="76200"/>
                  <a:ext cx="747713" cy="336551"/>
                </a:xfrm>
                <a:custGeom>
                  <a:rect b="b" l="l" r="r" t="t"/>
                  <a:pathLst>
                    <a:path extrusionOk="0" h="21600" w="21600">
                      <a:moveTo>
                        <a:pt x="0" y="6674"/>
                      </a:moveTo>
                      <a:lnTo>
                        <a:pt x="19810" y="0"/>
                      </a:lnTo>
                      <a:lnTo>
                        <a:pt x="21256" y="3974"/>
                      </a:lnTo>
                      <a:lnTo>
                        <a:pt x="21600" y="9221"/>
                      </a:lnTo>
                      <a:lnTo>
                        <a:pt x="20728" y="14366"/>
                      </a:lnTo>
                      <a:lnTo>
                        <a:pt x="1308" y="21600"/>
                      </a:lnTo>
                      <a:lnTo>
                        <a:pt x="1217" y="19562"/>
                      </a:lnTo>
                      <a:lnTo>
                        <a:pt x="19810" y="12328"/>
                      </a:lnTo>
                      <a:lnTo>
                        <a:pt x="20498" y="7387"/>
                      </a:lnTo>
                      <a:lnTo>
                        <a:pt x="19282" y="2904"/>
                      </a:lnTo>
                      <a:lnTo>
                        <a:pt x="0" y="9425"/>
                      </a:lnTo>
                      <a:lnTo>
                        <a:pt x="0" y="6674"/>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7" name="Google Shape;177;p27"/>
                <p:cNvSpPr/>
                <p:nvPr/>
              </p:nvSpPr>
              <p:spPr>
                <a:xfrm>
                  <a:off x="1130300" y="184150"/>
                  <a:ext cx="388938" cy="136526"/>
                </a:xfrm>
                <a:custGeom>
                  <a:rect b="b" l="l" r="r" t="t"/>
                  <a:pathLst>
                    <a:path extrusionOk="0" h="21600" w="21600">
                      <a:moveTo>
                        <a:pt x="0" y="15732"/>
                      </a:moveTo>
                      <a:lnTo>
                        <a:pt x="2921" y="21600"/>
                      </a:lnTo>
                      <a:lnTo>
                        <a:pt x="9826" y="20726"/>
                      </a:lnTo>
                      <a:lnTo>
                        <a:pt x="18502" y="14483"/>
                      </a:lnTo>
                      <a:lnTo>
                        <a:pt x="21600" y="5244"/>
                      </a:lnTo>
                      <a:lnTo>
                        <a:pt x="19608" y="250"/>
                      </a:lnTo>
                      <a:lnTo>
                        <a:pt x="11198" y="0"/>
                      </a:lnTo>
                      <a:lnTo>
                        <a:pt x="4869" y="1498"/>
                      </a:lnTo>
                      <a:lnTo>
                        <a:pt x="664" y="9489"/>
                      </a:lnTo>
                      <a:lnTo>
                        <a:pt x="4957" y="11861"/>
                      </a:lnTo>
                      <a:lnTo>
                        <a:pt x="12172" y="6617"/>
                      </a:lnTo>
                      <a:lnTo>
                        <a:pt x="18413" y="6617"/>
                      </a:lnTo>
                      <a:lnTo>
                        <a:pt x="11862" y="13734"/>
                      </a:lnTo>
                      <a:lnTo>
                        <a:pt x="6285" y="15732"/>
                      </a:lnTo>
                      <a:lnTo>
                        <a:pt x="0" y="15732"/>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grpSp>
        <p:nvGrpSpPr>
          <p:cNvPr id="178" name="Google Shape;178;p27"/>
          <p:cNvGrpSpPr/>
          <p:nvPr/>
        </p:nvGrpSpPr>
        <p:grpSpPr>
          <a:xfrm>
            <a:off x="8680448" y="2116138"/>
            <a:ext cx="385767" cy="4308476"/>
            <a:chOff x="-1" y="0"/>
            <a:chExt cx="385765" cy="4308475"/>
          </a:xfrm>
        </p:grpSpPr>
        <p:sp>
          <p:nvSpPr>
            <p:cNvPr id="179" name="Google Shape;179;p27"/>
            <p:cNvSpPr/>
            <p:nvPr/>
          </p:nvSpPr>
          <p:spPr>
            <a:xfrm flipH="1">
              <a:off x="-1" y="2043112"/>
              <a:ext cx="325439" cy="2265363"/>
            </a:xfrm>
            <a:custGeom>
              <a:rect b="b" l="l" r="r" t="t"/>
              <a:pathLst>
                <a:path extrusionOk="0" h="21600" w="21600">
                  <a:moveTo>
                    <a:pt x="19362" y="20873"/>
                  </a:moveTo>
                  <a:lnTo>
                    <a:pt x="10632" y="19477"/>
                  </a:lnTo>
                  <a:lnTo>
                    <a:pt x="8925" y="18406"/>
                  </a:lnTo>
                  <a:lnTo>
                    <a:pt x="10380" y="16812"/>
                  </a:lnTo>
                  <a:lnTo>
                    <a:pt x="16536" y="14887"/>
                  </a:lnTo>
                  <a:lnTo>
                    <a:pt x="17935" y="13690"/>
                  </a:lnTo>
                  <a:lnTo>
                    <a:pt x="16536" y="12883"/>
                  </a:lnTo>
                  <a:lnTo>
                    <a:pt x="11220" y="12295"/>
                  </a:lnTo>
                  <a:lnTo>
                    <a:pt x="10101" y="11554"/>
                  </a:lnTo>
                  <a:lnTo>
                    <a:pt x="12031" y="10496"/>
                  </a:lnTo>
                  <a:lnTo>
                    <a:pt x="20733" y="7645"/>
                  </a:lnTo>
                  <a:lnTo>
                    <a:pt x="21600" y="6250"/>
                  </a:lnTo>
                  <a:lnTo>
                    <a:pt x="19362" y="4715"/>
                  </a:lnTo>
                  <a:lnTo>
                    <a:pt x="12031" y="3988"/>
                  </a:lnTo>
                  <a:lnTo>
                    <a:pt x="5596" y="2791"/>
                  </a:lnTo>
                  <a:lnTo>
                    <a:pt x="0" y="0"/>
                  </a:lnTo>
                  <a:lnTo>
                    <a:pt x="811" y="2526"/>
                  </a:lnTo>
                  <a:lnTo>
                    <a:pt x="5008" y="4048"/>
                  </a:lnTo>
                  <a:lnTo>
                    <a:pt x="10632" y="4980"/>
                  </a:lnTo>
                  <a:lnTo>
                    <a:pt x="16816" y="5509"/>
                  </a:lnTo>
                  <a:lnTo>
                    <a:pt x="17123" y="6905"/>
                  </a:lnTo>
                  <a:lnTo>
                    <a:pt x="13990" y="8373"/>
                  </a:lnTo>
                  <a:lnTo>
                    <a:pt x="6715" y="10965"/>
                  </a:lnTo>
                  <a:lnTo>
                    <a:pt x="6435" y="12625"/>
                  </a:lnTo>
                  <a:lnTo>
                    <a:pt x="13178" y="13551"/>
                  </a:lnTo>
                  <a:lnTo>
                    <a:pt x="12870" y="14418"/>
                  </a:lnTo>
                  <a:lnTo>
                    <a:pt x="6967" y="16217"/>
                  </a:lnTo>
                  <a:lnTo>
                    <a:pt x="4477" y="17943"/>
                  </a:lnTo>
                  <a:lnTo>
                    <a:pt x="6715" y="19801"/>
                  </a:lnTo>
                  <a:lnTo>
                    <a:pt x="12031" y="20793"/>
                  </a:lnTo>
                  <a:lnTo>
                    <a:pt x="18774" y="21600"/>
                  </a:lnTo>
                  <a:lnTo>
                    <a:pt x="19362" y="20873"/>
                  </a:lnTo>
                  <a:close/>
                </a:path>
              </a:pathLst>
            </a:custGeom>
            <a:solidFill>
              <a:srgbClr val="703D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0" name="Google Shape;180;p27"/>
            <p:cNvSpPr/>
            <p:nvPr/>
          </p:nvSpPr>
          <p:spPr>
            <a:xfrm flipH="1">
              <a:off x="60325" y="0"/>
              <a:ext cx="325439" cy="2592388"/>
            </a:xfrm>
            <a:custGeom>
              <a:rect b="b" l="l" r="r" t="t"/>
              <a:pathLst>
                <a:path extrusionOk="0" h="21600" w="21600">
                  <a:moveTo>
                    <a:pt x="19362" y="20873"/>
                  </a:moveTo>
                  <a:lnTo>
                    <a:pt x="10632" y="19477"/>
                  </a:lnTo>
                  <a:lnTo>
                    <a:pt x="8925" y="18406"/>
                  </a:lnTo>
                  <a:lnTo>
                    <a:pt x="10380" y="16812"/>
                  </a:lnTo>
                  <a:lnTo>
                    <a:pt x="16536" y="14887"/>
                  </a:lnTo>
                  <a:lnTo>
                    <a:pt x="17935" y="13690"/>
                  </a:lnTo>
                  <a:lnTo>
                    <a:pt x="16536" y="12883"/>
                  </a:lnTo>
                  <a:lnTo>
                    <a:pt x="11220" y="12295"/>
                  </a:lnTo>
                  <a:lnTo>
                    <a:pt x="10101" y="11554"/>
                  </a:lnTo>
                  <a:lnTo>
                    <a:pt x="12031" y="10496"/>
                  </a:lnTo>
                  <a:lnTo>
                    <a:pt x="20733" y="7645"/>
                  </a:lnTo>
                  <a:lnTo>
                    <a:pt x="21600" y="6250"/>
                  </a:lnTo>
                  <a:lnTo>
                    <a:pt x="19362" y="4715"/>
                  </a:lnTo>
                  <a:lnTo>
                    <a:pt x="12031" y="3988"/>
                  </a:lnTo>
                  <a:lnTo>
                    <a:pt x="5596" y="2791"/>
                  </a:lnTo>
                  <a:lnTo>
                    <a:pt x="0" y="0"/>
                  </a:lnTo>
                  <a:lnTo>
                    <a:pt x="811" y="2526"/>
                  </a:lnTo>
                  <a:lnTo>
                    <a:pt x="5008" y="4048"/>
                  </a:lnTo>
                  <a:lnTo>
                    <a:pt x="10632" y="4980"/>
                  </a:lnTo>
                  <a:lnTo>
                    <a:pt x="16816" y="5509"/>
                  </a:lnTo>
                  <a:lnTo>
                    <a:pt x="17123" y="6905"/>
                  </a:lnTo>
                  <a:lnTo>
                    <a:pt x="13990" y="8373"/>
                  </a:lnTo>
                  <a:lnTo>
                    <a:pt x="6715" y="10965"/>
                  </a:lnTo>
                  <a:lnTo>
                    <a:pt x="6435" y="12625"/>
                  </a:lnTo>
                  <a:lnTo>
                    <a:pt x="13178" y="13551"/>
                  </a:lnTo>
                  <a:lnTo>
                    <a:pt x="12870" y="14418"/>
                  </a:lnTo>
                  <a:lnTo>
                    <a:pt x="6967" y="16217"/>
                  </a:lnTo>
                  <a:lnTo>
                    <a:pt x="4477" y="17943"/>
                  </a:lnTo>
                  <a:lnTo>
                    <a:pt x="6715" y="19801"/>
                  </a:lnTo>
                  <a:lnTo>
                    <a:pt x="12031" y="20793"/>
                  </a:lnTo>
                  <a:lnTo>
                    <a:pt x="18774" y="21600"/>
                  </a:lnTo>
                  <a:lnTo>
                    <a:pt x="19362" y="20873"/>
                  </a:lnTo>
                  <a:close/>
                </a:path>
              </a:pathLst>
            </a:custGeom>
            <a:solidFill>
              <a:srgbClr val="703D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81" name="Google Shape;181;p27"/>
          <p:cNvGrpSpPr/>
          <p:nvPr/>
        </p:nvGrpSpPr>
        <p:grpSpPr>
          <a:xfrm>
            <a:off x="7171450" y="-86948"/>
            <a:ext cx="2427451" cy="2247172"/>
            <a:chOff x="-2" y="-3"/>
            <a:chExt cx="2427449" cy="2247170"/>
          </a:xfrm>
        </p:grpSpPr>
        <p:grpSp>
          <p:nvGrpSpPr>
            <p:cNvPr id="182" name="Google Shape;182;p27"/>
            <p:cNvGrpSpPr/>
            <p:nvPr/>
          </p:nvGrpSpPr>
          <p:grpSpPr>
            <a:xfrm>
              <a:off x="-2" y="-3"/>
              <a:ext cx="2427449" cy="2247170"/>
              <a:chOff x="-1" y="-2"/>
              <a:chExt cx="2427447" cy="2247168"/>
            </a:xfrm>
          </p:grpSpPr>
          <p:sp>
            <p:nvSpPr>
              <p:cNvPr id="183" name="Google Shape;183;p27"/>
              <p:cNvSpPr/>
              <p:nvPr/>
            </p:nvSpPr>
            <p:spPr>
              <a:xfrm rot="-3172564">
                <a:off x="1448671" y="1810969"/>
                <a:ext cx="98426" cy="457201"/>
              </a:xfrm>
              <a:custGeom>
                <a:rect b="b" l="l" r="r" t="t"/>
                <a:pathLst>
                  <a:path extrusionOk="0" h="21600" w="21600">
                    <a:moveTo>
                      <a:pt x="10844" y="241"/>
                    </a:moveTo>
                    <a:lnTo>
                      <a:pt x="11549" y="9165"/>
                    </a:lnTo>
                    <a:lnTo>
                      <a:pt x="0" y="21600"/>
                    </a:lnTo>
                    <a:lnTo>
                      <a:pt x="6965" y="21144"/>
                    </a:lnTo>
                    <a:lnTo>
                      <a:pt x="19220" y="10076"/>
                    </a:lnTo>
                    <a:lnTo>
                      <a:pt x="21600" y="0"/>
                    </a:lnTo>
                    <a:lnTo>
                      <a:pt x="10844" y="24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184" name="Google Shape;184;p27"/>
              <p:cNvGrpSpPr/>
              <p:nvPr/>
            </p:nvGrpSpPr>
            <p:grpSpPr>
              <a:xfrm>
                <a:off x="-1" y="-2"/>
                <a:ext cx="2427447" cy="2247168"/>
                <a:chOff x="0" y="-1"/>
                <a:chExt cx="2427445" cy="2247166"/>
              </a:xfrm>
            </p:grpSpPr>
            <p:sp>
              <p:nvSpPr>
                <p:cNvPr id="185" name="Google Shape;185;p27"/>
                <p:cNvSpPr/>
                <p:nvPr/>
              </p:nvSpPr>
              <p:spPr>
                <a:xfrm rot="-3172564">
                  <a:off x="712071" y="199657"/>
                  <a:ext cx="242889" cy="198438"/>
                </a:xfrm>
                <a:custGeom>
                  <a:rect b="b" l="l" r="r" t="t"/>
                  <a:pathLst>
                    <a:path extrusionOk="0" h="21600" w="21600">
                      <a:moveTo>
                        <a:pt x="0" y="0"/>
                      </a:moveTo>
                      <a:lnTo>
                        <a:pt x="10657" y="11388"/>
                      </a:lnTo>
                      <a:lnTo>
                        <a:pt x="17881" y="21600"/>
                      </a:lnTo>
                      <a:lnTo>
                        <a:pt x="21600" y="8665"/>
                      </a:lnTo>
                      <a:lnTo>
                        <a:pt x="12838" y="557"/>
                      </a:lnTo>
                      <a:lnTo>
                        <a:pt x="16593" y="11388"/>
                      </a:lnTo>
                      <a:lnTo>
                        <a:pt x="4685" y="1052"/>
                      </a:lnTo>
                      <a:lnTo>
                        <a:pt x="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6" name="Google Shape;186;p27"/>
                <p:cNvSpPr/>
                <p:nvPr/>
              </p:nvSpPr>
              <p:spPr>
                <a:xfrm rot="-3172564">
                  <a:off x="842246" y="613994"/>
                  <a:ext cx="427039" cy="695326"/>
                </a:xfrm>
                <a:custGeom>
                  <a:rect b="b" l="l" r="r" t="t"/>
                  <a:pathLst>
                    <a:path extrusionOk="0" h="21600" w="21600">
                      <a:moveTo>
                        <a:pt x="15043" y="2265"/>
                      </a:moveTo>
                      <a:lnTo>
                        <a:pt x="9846" y="6181"/>
                      </a:lnTo>
                      <a:lnTo>
                        <a:pt x="3309" y="13381"/>
                      </a:lnTo>
                      <a:lnTo>
                        <a:pt x="0" y="19335"/>
                      </a:lnTo>
                      <a:lnTo>
                        <a:pt x="1198" y="21600"/>
                      </a:lnTo>
                      <a:lnTo>
                        <a:pt x="5319" y="21091"/>
                      </a:lnTo>
                      <a:lnTo>
                        <a:pt x="11734" y="16051"/>
                      </a:lnTo>
                      <a:lnTo>
                        <a:pt x="17783" y="9378"/>
                      </a:lnTo>
                      <a:lnTo>
                        <a:pt x="20991" y="4741"/>
                      </a:lnTo>
                      <a:lnTo>
                        <a:pt x="21600" y="1475"/>
                      </a:lnTo>
                      <a:lnTo>
                        <a:pt x="19834" y="0"/>
                      </a:lnTo>
                      <a:lnTo>
                        <a:pt x="16971" y="1141"/>
                      </a:lnTo>
                      <a:lnTo>
                        <a:pt x="19671" y="1879"/>
                      </a:lnTo>
                      <a:lnTo>
                        <a:pt x="17783" y="6181"/>
                      </a:lnTo>
                      <a:lnTo>
                        <a:pt x="14008" y="11520"/>
                      </a:lnTo>
                      <a:lnTo>
                        <a:pt x="7105" y="17701"/>
                      </a:lnTo>
                      <a:lnTo>
                        <a:pt x="2355" y="19563"/>
                      </a:lnTo>
                      <a:lnTo>
                        <a:pt x="2741" y="16560"/>
                      </a:lnTo>
                      <a:lnTo>
                        <a:pt x="8871" y="8851"/>
                      </a:lnTo>
                      <a:lnTo>
                        <a:pt x="16870" y="2072"/>
                      </a:lnTo>
                      <a:lnTo>
                        <a:pt x="15043" y="2265"/>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7" name="Google Shape;187;p27"/>
                <p:cNvSpPr/>
                <p:nvPr/>
              </p:nvSpPr>
              <p:spPr>
                <a:xfrm rot="-3172564">
                  <a:off x="540621" y="375869"/>
                  <a:ext cx="801689" cy="1425576"/>
                </a:xfrm>
                <a:custGeom>
                  <a:rect b="b" l="l" r="r" t="t"/>
                  <a:pathLst>
                    <a:path extrusionOk="0" h="21600" w="21600">
                      <a:moveTo>
                        <a:pt x="20942" y="0"/>
                      </a:moveTo>
                      <a:lnTo>
                        <a:pt x="0" y="21600"/>
                      </a:lnTo>
                      <a:lnTo>
                        <a:pt x="2072" y="20992"/>
                      </a:lnTo>
                      <a:lnTo>
                        <a:pt x="21600" y="523"/>
                      </a:lnTo>
                      <a:lnTo>
                        <a:pt x="20942"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8" name="Google Shape;188;p27"/>
                <p:cNvSpPr/>
                <p:nvPr/>
              </p:nvSpPr>
              <p:spPr>
                <a:xfrm rot="-3172564">
                  <a:off x="612059" y="56782"/>
                  <a:ext cx="1203326" cy="2133601"/>
                </a:xfrm>
                <a:custGeom>
                  <a:rect b="b" l="l" r="r" t="t"/>
                  <a:pathLst>
                    <a:path extrusionOk="0" h="21600" w="21600">
                      <a:moveTo>
                        <a:pt x="682" y="16290"/>
                      </a:moveTo>
                      <a:lnTo>
                        <a:pt x="2830" y="16233"/>
                      </a:lnTo>
                      <a:lnTo>
                        <a:pt x="5897" y="17235"/>
                      </a:lnTo>
                      <a:lnTo>
                        <a:pt x="4892" y="16136"/>
                      </a:lnTo>
                      <a:lnTo>
                        <a:pt x="2636" y="15483"/>
                      </a:lnTo>
                      <a:lnTo>
                        <a:pt x="4576" y="15580"/>
                      </a:lnTo>
                      <a:lnTo>
                        <a:pt x="7032" y="16439"/>
                      </a:lnTo>
                      <a:lnTo>
                        <a:pt x="20537" y="2406"/>
                      </a:lnTo>
                      <a:lnTo>
                        <a:pt x="18518" y="848"/>
                      </a:lnTo>
                      <a:lnTo>
                        <a:pt x="16579" y="0"/>
                      </a:lnTo>
                      <a:lnTo>
                        <a:pt x="19337" y="447"/>
                      </a:lnTo>
                      <a:lnTo>
                        <a:pt x="21600" y="2452"/>
                      </a:lnTo>
                      <a:lnTo>
                        <a:pt x="5969" y="18747"/>
                      </a:lnTo>
                      <a:lnTo>
                        <a:pt x="3455" y="19544"/>
                      </a:lnTo>
                      <a:lnTo>
                        <a:pt x="754" y="21600"/>
                      </a:lnTo>
                      <a:lnTo>
                        <a:pt x="0" y="21004"/>
                      </a:lnTo>
                      <a:lnTo>
                        <a:pt x="941" y="20798"/>
                      </a:lnTo>
                      <a:lnTo>
                        <a:pt x="2701" y="19389"/>
                      </a:lnTo>
                      <a:lnTo>
                        <a:pt x="1185" y="18747"/>
                      </a:lnTo>
                      <a:lnTo>
                        <a:pt x="1185" y="18192"/>
                      </a:lnTo>
                      <a:lnTo>
                        <a:pt x="2952" y="18891"/>
                      </a:lnTo>
                      <a:lnTo>
                        <a:pt x="2952" y="18249"/>
                      </a:lnTo>
                      <a:lnTo>
                        <a:pt x="4331" y="18444"/>
                      </a:lnTo>
                      <a:lnTo>
                        <a:pt x="3074" y="17636"/>
                      </a:lnTo>
                      <a:lnTo>
                        <a:pt x="4518" y="17539"/>
                      </a:lnTo>
                      <a:lnTo>
                        <a:pt x="682" y="1629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9" name="Google Shape;189;p27"/>
                <p:cNvSpPr/>
                <p:nvPr/>
              </p:nvSpPr>
              <p:spPr>
                <a:xfrm rot="-3172564">
                  <a:off x="1237534" y="1510932"/>
                  <a:ext cx="268288" cy="193676"/>
                </a:xfrm>
                <a:custGeom>
                  <a:rect b="b" l="l" r="r" t="t"/>
                  <a:pathLst>
                    <a:path extrusionOk="0" h="21600" w="21600">
                      <a:moveTo>
                        <a:pt x="0" y="5053"/>
                      </a:moveTo>
                      <a:lnTo>
                        <a:pt x="8184" y="6695"/>
                      </a:lnTo>
                      <a:lnTo>
                        <a:pt x="20509" y="21600"/>
                      </a:lnTo>
                      <a:lnTo>
                        <a:pt x="21600" y="18253"/>
                      </a:lnTo>
                      <a:lnTo>
                        <a:pt x="14347" y="7200"/>
                      </a:lnTo>
                      <a:lnTo>
                        <a:pt x="834" y="0"/>
                      </a:lnTo>
                      <a:lnTo>
                        <a:pt x="0" y="5053"/>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0" name="Google Shape;190;p27"/>
                <p:cNvSpPr/>
                <p:nvPr/>
              </p:nvSpPr>
              <p:spPr>
                <a:xfrm rot="-3172564">
                  <a:off x="1167684" y="1366469"/>
                  <a:ext cx="287338" cy="228601"/>
                </a:xfrm>
                <a:custGeom>
                  <a:rect b="b" l="l" r="r" t="t"/>
                  <a:pathLst>
                    <a:path extrusionOk="0" h="21600" w="21600">
                      <a:moveTo>
                        <a:pt x="0" y="4181"/>
                      </a:moveTo>
                      <a:lnTo>
                        <a:pt x="10257" y="7933"/>
                      </a:lnTo>
                      <a:lnTo>
                        <a:pt x="19247" y="21600"/>
                      </a:lnTo>
                      <a:lnTo>
                        <a:pt x="21600" y="15865"/>
                      </a:lnTo>
                      <a:lnTo>
                        <a:pt x="12670" y="6110"/>
                      </a:lnTo>
                      <a:lnTo>
                        <a:pt x="2112" y="0"/>
                      </a:lnTo>
                      <a:lnTo>
                        <a:pt x="0" y="418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1" name="Google Shape;191;p27"/>
                <p:cNvSpPr/>
                <p:nvPr/>
              </p:nvSpPr>
              <p:spPr>
                <a:xfrm rot="-3172564">
                  <a:off x="742234" y="420319"/>
                  <a:ext cx="287338" cy="233364"/>
                </a:xfrm>
                <a:custGeom>
                  <a:rect b="b" l="l" r="r" t="t"/>
                  <a:pathLst>
                    <a:path extrusionOk="0" h="21600" w="21600">
                      <a:moveTo>
                        <a:pt x="0" y="4099"/>
                      </a:moveTo>
                      <a:lnTo>
                        <a:pt x="9520" y="7305"/>
                      </a:lnTo>
                      <a:lnTo>
                        <a:pt x="19551" y="21600"/>
                      </a:lnTo>
                      <a:lnTo>
                        <a:pt x="21600" y="16502"/>
                      </a:lnTo>
                      <a:lnTo>
                        <a:pt x="11869" y="4572"/>
                      </a:lnTo>
                      <a:lnTo>
                        <a:pt x="1627" y="0"/>
                      </a:lnTo>
                      <a:lnTo>
                        <a:pt x="0" y="4099"/>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2" name="Google Shape;192;p27"/>
                <p:cNvSpPr/>
                <p:nvPr/>
              </p:nvSpPr>
              <p:spPr>
                <a:xfrm rot="-3172564">
                  <a:off x="683496" y="312369"/>
                  <a:ext cx="284164" cy="219076"/>
                </a:xfrm>
                <a:custGeom>
                  <a:rect b="b" l="l" r="r" t="t"/>
                  <a:pathLst>
                    <a:path extrusionOk="0" h="21600" w="21600">
                      <a:moveTo>
                        <a:pt x="0" y="4924"/>
                      </a:moveTo>
                      <a:lnTo>
                        <a:pt x="8287" y="7331"/>
                      </a:lnTo>
                      <a:lnTo>
                        <a:pt x="20260" y="21600"/>
                      </a:lnTo>
                      <a:lnTo>
                        <a:pt x="21600" y="17235"/>
                      </a:lnTo>
                      <a:lnTo>
                        <a:pt x="9322" y="2966"/>
                      </a:lnTo>
                      <a:lnTo>
                        <a:pt x="1310" y="0"/>
                      </a:lnTo>
                      <a:lnTo>
                        <a:pt x="0" y="4924"/>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cxnSp>
          <p:nvCxnSpPr>
            <p:cNvPr id="193" name="Google Shape;193;p27"/>
            <p:cNvCxnSpPr/>
            <p:nvPr/>
          </p:nvCxnSpPr>
          <p:spPr>
            <a:xfrm>
              <a:off x="559671" y="220294"/>
              <a:ext cx="66676" cy="152401"/>
            </a:xfrm>
            <a:prstGeom prst="straightConnector1">
              <a:avLst/>
            </a:prstGeom>
            <a:noFill/>
            <a:ln cap="flat" cmpd="sng" w="38100">
              <a:solidFill>
                <a:srgbClr val="000000"/>
              </a:solidFill>
              <a:prstDash val="solid"/>
              <a:round/>
              <a:headEnd len="sm" w="sm" type="none"/>
              <a:tailEnd len="sm" w="sm" type="none"/>
            </a:ln>
          </p:spPr>
        </p:cxnSp>
      </p:grpSp>
      <p:sp>
        <p:nvSpPr>
          <p:cNvPr id="194" name="Google Shape;194;p27"/>
          <p:cNvSpPr txBox="1"/>
          <p:nvPr>
            <p:ph type="title"/>
          </p:nvPr>
        </p:nvSpPr>
        <p:spPr>
          <a:xfrm>
            <a:off x="685800" y="381000"/>
            <a:ext cx="6870700" cy="1295400"/>
          </a:xfrm>
          <a:prstGeom prst="rect">
            <a:avLst/>
          </a:prstGeom>
          <a:noFill/>
          <a:ln>
            <a:noFill/>
          </a:ln>
        </p:spPr>
        <p:txBody>
          <a:bodyPr anchorCtr="0" anchor="b" bIns="45700" lIns="45700" spcFirstLastPara="1" rIns="45700" wrap="square" tIns="45700">
            <a:normAutofit/>
          </a:bodyPr>
          <a:lstStyle>
            <a:lvl1pPr lvl="0" algn="ctr">
              <a:lnSpc>
                <a:spcPct val="100000"/>
              </a:lnSpc>
              <a:spcBef>
                <a:spcPts val="0"/>
              </a:spcBef>
              <a:spcAft>
                <a:spcPts val="0"/>
              </a:spcAft>
              <a:buClr>
                <a:schemeClr val="accent2"/>
              </a:buClr>
              <a:buSzPts val="1800"/>
              <a:buNone/>
              <a:defRPr/>
            </a:lvl1pPr>
            <a:lvl2pPr lvl="1" algn="ctr">
              <a:lnSpc>
                <a:spcPct val="100000"/>
              </a:lnSpc>
              <a:spcBef>
                <a:spcPts val="0"/>
              </a:spcBef>
              <a:spcAft>
                <a:spcPts val="0"/>
              </a:spcAft>
              <a:buClr>
                <a:schemeClr val="accent2"/>
              </a:buClr>
              <a:buSzPts val="1800"/>
              <a:buNone/>
              <a:defRPr/>
            </a:lvl2pPr>
            <a:lvl3pPr lvl="2" algn="ctr">
              <a:lnSpc>
                <a:spcPct val="100000"/>
              </a:lnSpc>
              <a:spcBef>
                <a:spcPts val="0"/>
              </a:spcBef>
              <a:spcAft>
                <a:spcPts val="0"/>
              </a:spcAft>
              <a:buClr>
                <a:schemeClr val="accent2"/>
              </a:buClr>
              <a:buSzPts val="1800"/>
              <a:buNone/>
              <a:defRPr/>
            </a:lvl3pPr>
            <a:lvl4pPr lvl="3" algn="ctr">
              <a:lnSpc>
                <a:spcPct val="100000"/>
              </a:lnSpc>
              <a:spcBef>
                <a:spcPts val="0"/>
              </a:spcBef>
              <a:spcAft>
                <a:spcPts val="0"/>
              </a:spcAft>
              <a:buClr>
                <a:schemeClr val="accent2"/>
              </a:buClr>
              <a:buSzPts val="1800"/>
              <a:buNone/>
              <a:defRPr/>
            </a:lvl4pPr>
            <a:lvl5pPr lvl="4" algn="ctr">
              <a:lnSpc>
                <a:spcPct val="100000"/>
              </a:lnSpc>
              <a:spcBef>
                <a:spcPts val="0"/>
              </a:spcBef>
              <a:spcAft>
                <a:spcPts val="0"/>
              </a:spcAft>
              <a:buClr>
                <a:schemeClr val="accent2"/>
              </a:buClr>
              <a:buSzPts val="1800"/>
              <a:buNone/>
              <a:defRPr/>
            </a:lvl5pPr>
            <a:lvl6pPr lvl="5" algn="ctr">
              <a:lnSpc>
                <a:spcPct val="100000"/>
              </a:lnSpc>
              <a:spcBef>
                <a:spcPts val="0"/>
              </a:spcBef>
              <a:spcAft>
                <a:spcPts val="0"/>
              </a:spcAft>
              <a:buClr>
                <a:schemeClr val="accent2"/>
              </a:buClr>
              <a:buSzPts val="1800"/>
              <a:buNone/>
              <a:defRPr/>
            </a:lvl6pPr>
            <a:lvl7pPr lvl="6" algn="ctr">
              <a:lnSpc>
                <a:spcPct val="100000"/>
              </a:lnSpc>
              <a:spcBef>
                <a:spcPts val="0"/>
              </a:spcBef>
              <a:spcAft>
                <a:spcPts val="0"/>
              </a:spcAft>
              <a:buClr>
                <a:schemeClr val="accent2"/>
              </a:buClr>
              <a:buSzPts val="1800"/>
              <a:buNone/>
              <a:defRPr/>
            </a:lvl7pPr>
            <a:lvl8pPr lvl="7" algn="ctr">
              <a:lnSpc>
                <a:spcPct val="100000"/>
              </a:lnSpc>
              <a:spcBef>
                <a:spcPts val="0"/>
              </a:spcBef>
              <a:spcAft>
                <a:spcPts val="0"/>
              </a:spcAft>
              <a:buClr>
                <a:schemeClr val="accent2"/>
              </a:buClr>
              <a:buSzPts val="1800"/>
              <a:buNone/>
              <a:defRPr/>
            </a:lvl8pPr>
            <a:lvl9pPr lvl="8" algn="ctr">
              <a:lnSpc>
                <a:spcPct val="100000"/>
              </a:lnSpc>
              <a:spcBef>
                <a:spcPts val="0"/>
              </a:spcBef>
              <a:spcAft>
                <a:spcPts val="0"/>
              </a:spcAft>
              <a:buClr>
                <a:schemeClr val="accent2"/>
              </a:buClr>
              <a:buSzPts val="1800"/>
              <a:buNone/>
              <a:defRPr/>
            </a:lvl9pPr>
          </a:lstStyle>
          <a:p/>
        </p:txBody>
      </p:sp>
      <p:sp>
        <p:nvSpPr>
          <p:cNvPr id="195" name="Google Shape;195;p27"/>
          <p:cNvSpPr txBox="1"/>
          <p:nvPr>
            <p:ph idx="12" type="sldNum"/>
          </p:nvPr>
        </p:nvSpPr>
        <p:spPr>
          <a:xfrm>
            <a:off x="8330594" y="6248400"/>
            <a:ext cx="292707" cy="332740"/>
          </a:xfrm>
          <a:prstGeom prst="rect">
            <a:avLst/>
          </a:prstGeom>
          <a:noFill/>
          <a:ln>
            <a:noFill/>
          </a:ln>
        </p:spPr>
        <p:txBody>
          <a:bodyPr anchorCtr="0" anchor="t" bIns="45700" lIns="45700" spcFirstLastPara="1" rIns="45700" wrap="square" tIns="45700">
            <a:spAutoFit/>
          </a:bodyPr>
          <a:lstStyle>
            <a:lvl1pPr indent="0" lvl="0"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1pPr>
            <a:lvl2pPr indent="0" lvl="1"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2pPr>
            <a:lvl3pPr indent="0" lvl="2"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3pPr>
            <a:lvl4pPr indent="0" lvl="3"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4pPr>
            <a:lvl5pPr indent="0" lvl="4"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5pPr>
            <a:lvl6pPr indent="0" lvl="5"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6pPr>
            <a:lvl7pPr indent="0" lvl="6"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7pPr>
            <a:lvl8pPr indent="0" lvl="7"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8pPr>
            <a:lvl9pPr indent="0" lvl="8"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2">
    <p:spTree>
      <p:nvGrpSpPr>
        <p:cNvPr id="196" name="Shape 196"/>
        <p:cNvGrpSpPr/>
        <p:nvPr/>
      </p:nvGrpSpPr>
      <p:grpSpPr>
        <a:xfrm>
          <a:off x="0" y="0"/>
          <a:ext cx="0" cy="0"/>
          <a:chOff x="0" y="0"/>
          <a:chExt cx="0" cy="0"/>
        </a:xfrm>
      </p:grpSpPr>
      <p:sp>
        <p:nvSpPr>
          <p:cNvPr id="197" name="Google Shape;197;p28"/>
          <p:cNvSpPr txBox="1"/>
          <p:nvPr>
            <p:ph type="title"/>
          </p:nvPr>
        </p:nvSpPr>
        <p:spPr>
          <a:xfrm>
            <a:off x="457200" y="274638"/>
            <a:ext cx="8229600" cy="1143001"/>
          </a:xfrm>
          <a:prstGeom prst="rect">
            <a:avLst/>
          </a:prstGeom>
          <a:noFill/>
          <a:ln>
            <a:noFill/>
          </a:ln>
        </p:spPr>
        <p:txBody>
          <a:bodyPr anchorCtr="0" anchor="ctr" bIns="45700" lIns="45700" spcFirstLastPara="1" rIns="45700" wrap="square" tIns="45700">
            <a:normAutofit/>
          </a:bodyPr>
          <a:lstStyle>
            <a:lvl1pPr lvl="0" algn="ctr">
              <a:lnSpc>
                <a:spcPct val="100000"/>
              </a:lnSpc>
              <a:spcBef>
                <a:spcPts val="0"/>
              </a:spcBef>
              <a:spcAft>
                <a:spcPts val="0"/>
              </a:spcAft>
              <a:buClr>
                <a:schemeClr val="accent2"/>
              </a:buClr>
              <a:buSzPts val="1800"/>
              <a:buNone/>
              <a:defRPr/>
            </a:lvl1pPr>
            <a:lvl2pPr lvl="1" algn="ctr">
              <a:lnSpc>
                <a:spcPct val="100000"/>
              </a:lnSpc>
              <a:spcBef>
                <a:spcPts val="0"/>
              </a:spcBef>
              <a:spcAft>
                <a:spcPts val="0"/>
              </a:spcAft>
              <a:buClr>
                <a:schemeClr val="accent2"/>
              </a:buClr>
              <a:buSzPts val="1800"/>
              <a:buNone/>
              <a:defRPr/>
            </a:lvl2pPr>
            <a:lvl3pPr lvl="2" algn="ctr">
              <a:lnSpc>
                <a:spcPct val="100000"/>
              </a:lnSpc>
              <a:spcBef>
                <a:spcPts val="0"/>
              </a:spcBef>
              <a:spcAft>
                <a:spcPts val="0"/>
              </a:spcAft>
              <a:buClr>
                <a:schemeClr val="accent2"/>
              </a:buClr>
              <a:buSzPts val="1800"/>
              <a:buNone/>
              <a:defRPr/>
            </a:lvl3pPr>
            <a:lvl4pPr lvl="3" algn="ctr">
              <a:lnSpc>
                <a:spcPct val="100000"/>
              </a:lnSpc>
              <a:spcBef>
                <a:spcPts val="0"/>
              </a:spcBef>
              <a:spcAft>
                <a:spcPts val="0"/>
              </a:spcAft>
              <a:buClr>
                <a:schemeClr val="accent2"/>
              </a:buClr>
              <a:buSzPts val="1800"/>
              <a:buNone/>
              <a:defRPr/>
            </a:lvl4pPr>
            <a:lvl5pPr lvl="4" algn="ctr">
              <a:lnSpc>
                <a:spcPct val="100000"/>
              </a:lnSpc>
              <a:spcBef>
                <a:spcPts val="0"/>
              </a:spcBef>
              <a:spcAft>
                <a:spcPts val="0"/>
              </a:spcAft>
              <a:buClr>
                <a:schemeClr val="accent2"/>
              </a:buClr>
              <a:buSzPts val="1800"/>
              <a:buNone/>
              <a:defRPr/>
            </a:lvl5pPr>
            <a:lvl6pPr lvl="5" algn="ctr">
              <a:lnSpc>
                <a:spcPct val="100000"/>
              </a:lnSpc>
              <a:spcBef>
                <a:spcPts val="0"/>
              </a:spcBef>
              <a:spcAft>
                <a:spcPts val="0"/>
              </a:spcAft>
              <a:buClr>
                <a:schemeClr val="accent2"/>
              </a:buClr>
              <a:buSzPts val="1800"/>
              <a:buNone/>
              <a:defRPr/>
            </a:lvl6pPr>
            <a:lvl7pPr lvl="6" algn="ctr">
              <a:lnSpc>
                <a:spcPct val="100000"/>
              </a:lnSpc>
              <a:spcBef>
                <a:spcPts val="0"/>
              </a:spcBef>
              <a:spcAft>
                <a:spcPts val="0"/>
              </a:spcAft>
              <a:buClr>
                <a:schemeClr val="accent2"/>
              </a:buClr>
              <a:buSzPts val="1800"/>
              <a:buNone/>
              <a:defRPr/>
            </a:lvl7pPr>
            <a:lvl8pPr lvl="7" algn="ctr">
              <a:lnSpc>
                <a:spcPct val="100000"/>
              </a:lnSpc>
              <a:spcBef>
                <a:spcPts val="0"/>
              </a:spcBef>
              <a:spcAft>
                <a:spcPts val="0"/>
              </a:spcAft>
              <a:buClr>
                <a:schemeClr val="accent2"/>
              </a:buClr>
              <a:buSzPts val="1800"/>
              <a:buNone/>
              <a:defRPr/>
            </a:lvl8pPr>
            <a:lvl9pPr lvl="8" algn="ctr">
              <a:lnSpc>
                <a:spcPct val="100000"/>
              </a:lnSpc>
              <a:spcBef>
                <a:spcPts val="0"/>
              </a:spcBef>
              <a:spcAft>
                <a:spcPts val="0"/>
              </a:spcAft>
              <a:buClr>
                <a:schemeClr val="accent2"/>
              </a:buClr>
              <a:buSzPts val="1800"/>
              <a:buNone/>
              <a:defRPr/>
            </a:lvl9pPr>
          </a:lstStyle>
          <a:p/>
        </p:txBody>
      </p:sp>
      <p:sp>
        <p:nvSpPr>
          <p:cNvPr id="198" name="Google Shape;198;p28"/>
          <p:cNvSpPr txBox="1"/>
          <p:nvPr>
            <p:ph idx="1" type="body"/>
          </p:nvPr>
        </p:nvSpPr>
        <p:spPr>
          <a:xfrm>
            <a:off x="533400" y="1524000"/>
            <a:ext cx="8229600" cy="4525963"/>
          </a:xfrm>
          <a:prstGeom prst="rect">
            <a:avLst/>
          </a:prstGeom>
          <a:noFill/>
          <a:ln>
            <a:noFill/>
          </a:ln>
        </p:spPr>
        <p:txBody>
          <a:bodyPr anchorCtr="0" anchor="t" bIns="45700" lIns="45700" spcFirstLastPara="1" rIns="45700" wrap="square" tIns="45700">
            <a:normAutofit/>
          </a:bodyPr>
          <a:lstStyle>
            <a:lvl1pPr indent="-342900" lvl="0" marL="457200" algn="l">
              <a:lnSpc>
                <a:spcPct val="100000"/>
              </a:lnSpc>
              <a:spcBef>
                <a:spcPts val="700"/>
              </a:spcBef>
              <a:spcAft>
                <a:spcPts val="0"/>
              </a:spcAft>
              <a:buSzPts val="1800"/>
              <a:buChar char="•"/>
              <a:defRPr/>
            </a:lvl1pPr>
            <a:lvl2pPr indent="-342900" lvl="1" marL="914400" algn="l">
              <a:lnSpc>
                <a:spcPct val="100000"/>
              </a:lnSpc>
              <a:spcBef>
                <a:spcPts val="700"/>
              </a:spcBef>
              <a:spcAft>
                <a:spcPts val="0"/>
              </a:spcAft>
              <a:buSzPts val="1800"/>
              <a:buChar char="•"/>
              <a:defRPr/>
            </a:lvl2pPr>
            <a:lvl3pPr indent="-342900" lvl="2" marL="1371600" algn="l">
              <a:lnSpc>
                <a:spcPct val="100000"/>
              </a:lnSpc>
              <a:spcBef>
                <a:spcPts val="700"/>
              </a:spcBef>
              <a:spcAft>
                <a:spcPts val="0"/>
              </a:spcAft>
              <a:buSzPts val="1800"/>
              <a:buChar char="•"/>
              <a:defRPr/>
            </a:lvl3pPr>
            <a:lvl4pPr indent="-342900" lvl="3" marL="1828800" algn="l">
              <a:lnSpc>
                <a:spcPct val="100000"/>
              </a:lnSpc>
              <a:spcBef>
                <a:spcPts val="700"/>
              </a:spcBef>
              <a:spcAft>
                <a:spcPts val="0"/>
              </a:spcAft>
              <a:buSzPts val="1800"/>
              <a:buChar char="•"/>
              <a:defRPr/>
            </a:lvl4pPr>
            <a:lvl5pPr indent="-342900" lvl="4" marL="2286000" algn="l">
              <a:lnSpc>
                <a:spcPct val="100000"/>
              </a:lnSpc>
              <a:spcBef>
                <a:spcPts val="700"/>
              </a:spcBef>
              <a:spcAft>
                <a:spcPts val="0"/>
              </a:spcAft>
              <a:buSzPts val="1800"/>
              <a:buChar char="•"/>
              <a:defRPr/>
            </a:lvl5pPr>
            <a:lvl6pPr indent="-342900" lvl="5" marL="2743200" algn="l">
              <a:lnSpc>
                <a:spcPct val="100000"/>
              </a:lnSpc>
              <a:spcBef>
                <a:spcPts val="700"/>
              </a:spcBef>
              <a:spcAft>
                <a:spcPts val="0"/>
              </a:spcAft>
              <a:buSzPts val="1800"/>
              <a:buChar char="•"/>
              <a:defRPr/>
            </a:lvl6pPr>
            <a:lvl7pPr indent="-342900" lvl="6" marL="3200400" algn="l">
              <a:lnSpc>
                <a:spcPct val="100000"/>
              </a:lnSpc>
              <a:spcBef>
                <a:spcPts val="700"/>
              </a:spcBef>
              <a:spcAft>
                <a:spcPts val="0"/>
              </a:spcAft>
              <a:buSzPts val="1800"/>
              <a:buChar char="•"/>
              <a:defRPr/>
            </a:lvl7pPr>
            <a:lvl8pPr indent="-342900" lvl="7" marL="3657600" algn="l">
              <a:lnSpc>
                <a:spcPct val="100000"/>
              </a:lnSpc>
              <a:spcBef>
                <a:spcPts val="700"/>
              </a:spcBef>
              <a:spcAft>
                <a:spcPts val="0"/>
              </a:spcAft>
              <a:buSzPts val="1800"/>
              <a:buChar char="•"/>
              <a:defRPr/>
            </a:lvl8pPr>
            <a:lvl9pPr indent="-342900" lvl="8" marL="4114800" algn="l">
              <a:lnSpc>
                <a:spcPct val="100000"/>
              </a:lnSpc>
              <a:spcBef>
                <a:spcPts val="700"/>
              </a:spcBef>
              <a:spcAft>
                <a:spcPts val="0"/>
              </a:spcAft>
              <a:buSzPts val="1800"/>
              <a:buChar char="•"/>
              <a:defRPr/>
            </a:lvl9pPr>
          </a:lstStyle>
          <a:p/>
        </p:txBody>
      </p:sp>
      <p:sp>
        <p:nvSpPr>
          <p:cNvPr id="199" name="Google Shape;199;p28"/>
          <p:cNvSpPr txBox="1"/>
          <p:nvPr>
            <p:ph idx="12" type="sldNum"/>
          </p:nvPr>
        </p:nvSpPr>
        <p:spPr>
          <a:xfrm>
            <a:off x="8384892" y="6245225"/>
            <a:ext cx="301909" cy="288824"/>
          </a:xfrm>
          <a:prstGeom prst="rect">
            <a:avLst/>
          </a:prstGeom>
          <a:noFill/>
          <a:ln>
            <a:noFill/>
          </a:ln>
        </p:spPr>
        <p:txBody>
          <a:bodyPr anchorCtr="0" anchor="t" bIns="45700" lIns="45700" spcFirstLastPara="1" rIns="45700" wrap="square" tIns="45700">
            <a:sp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0" name="Shape 200"/>
        <p:cNvGrpSpPr/>
        <p:nvPr/>
      </p:nvGrpSpPr>
      <p:grpSpPr>
        <a:xfrm>
          <a:off x="0" y="0"/>
          <a:ext cx="0" cy="0"/>
          <a:chOff x="0" y="0"/>
          <a:chExt cx="0" cy="0"/>
        </a:xfrm>
      </p:grpSpPr>
      <p:sp>
        <p:nvSpPr>
          <p:cNvPr id="201" name="Google Shape;201;p29"/>
          <p:cNvSpPr txBox="1"/>
          <p:nvPr>
            <p:ph type="title"/>
          </p:nvPr>
        </p:nvSpPr>
        <p:spPr>
          <a:xfrm>
            <a:off x="685800" y="2130425"/>
            <a:ext cx="7772400" cy="1470025"/>
          </a:xfrm>
          <a:prstGeom prst="rect">
            <a:avLst/>
          </a:prstGeom>
          <a:noFill/>
          <a:ln>
            <a:noFill/>
          </a:ln>
        </p:spPr>
        <p:txBody>
          <a:bodyPr anchorCtr="0" anchor="ctr" bIns="45700" lIns="45700" spcFirstLastPara="1" rIns="45700" wrap="square" tIns="45700">
            <a:normAutofit/>
          </a:bodyPr>
          <a:lstStyle>
            <a:lvl1pPr lvl="0" algn="ctr">
              <a:lnSpc>
                <a:spcPct val="100000"/>
              </a:lnSpc>
              <a:spcBef>
                <a:spcPts val="0"/>
              </a:spcBef>
              <a:spcAft>
                <a:spcPts val="0"/>
              </a:spcAft>
              <a:buClr>
                <a:schemeClr val="accent2"/>
              </a:buClr>
              <a:buSzPts val="1800"/>
              <a:buNone/>
              <a:defRPr/>
            </a:lvl1pPr>
            <a:lvl2pPr lvl="1" algn="ctr">
              <a:lnSpc>
                <a:spcPct val="100000"/>
              </a:lnSpc>
              <a:spcBef>
                <a:spcPts val="0"/>
              </a:spcBef>
              <a:spcAft>
                <a:spcPts val="0"/>
              </a:spcAft>
              <a:buClr>
                <a:schemeClr val="accent2"/>
              </a:buClr>
              <a:buSzPts val="1800"/>
              <a:buNone/>
              <a:defRPr/>
            </a:lvl2pPr>
            <a:lvl3pPr lvl="2" algn="ctr">
              <a:lnSpc>
                <a:spcPct val="100000"/>
              </a:lnSpc>
              <a:spcBef>
                <a:spcPts val="0"/>
              </a:spcBef>
              <a:spcAft>
                <a:spcPts val="0"/>
              </a:spcAft>
              <a:buClr>
                <a:schemeClr val="accent2"/>
              </a:buClr>
              <a:buSzPts val="1800"/>
              <a:buNone/>
              <a:defRPr/>
            </a:lvl3pPr>
            <a:lvl4pPr lvl="3" algn="ctr">
              <a:lnSpc>
                <a:spcPct val="100000"/>
              </a:lnSpc>
              <a:spcBef>
                <a:spcPts val="0"/>
              </a:spcBef>
              <a:spcAft>
                <a:spcPts val="0"/>
              </a:spcAft>
              <a:buClr>
                <a:schemeClr val="accent2"/>
              </a:buClr>
              <a:buSzPts val="1800"/>
              <a:buNone/>
              <a:defRPr/>
            </a:lvl4pPr>
            <a:lvl5pPr lvl="4" algn="ctr">
              <a:lnSpc>
                <a:spcPct val="100000"/>
              </a:lnSpc>
              <a:spcBef>
                <a:spcPts val="0"/>
              </a:spcBef>
              <a:spcAft>
                <a:spcPts val="0"/>
              </a:spcAft>
              <a:buClr>
                <a:schemeClr val="accent2"/>
              </a:buClr>
              <a:buSzPts val="1800"/>
              <a:buNone/>
              <a:defRPr/>
            </a:lvl5pPr>
            <a:lvl6pPr lvl="5" algn="ctr">
              <a:lnSpc>
                <a:spcPct val="100000"/>
              </a:lnSpc>
              <a:spcBef>
                <a:spcPts val="0"/>
              </a:spcBef>
              <a:spcAft>
                <a:spcPts val="0"/>
              </a:spcAft>
              <a:buClr>
                <a:schemeClr val="accent2"/>
              </a:buClr>
              <a:buSzPts val="1800"/>
              <a:buNone/>
              <a:defRPr/>
            </a:lvl6pPr>
            <a:lvl7pPr lvl="6" algn="ctr">
              <a:lnSpc>
                <a:spcPct val="100000"/>
              </a:lnSpc>
              <a:spcBef>
                <a:spcPts val="0"/>
              </a:spcBef>
              <a:spcAft>
                <a:spcPts val="0"/>
              </a:spcAft>
              <a:buClr>
                <a:schemeClr val="accent2"/>
              </a:buClr>
              <a:buSzPts val="1800"/>
              <a:buNone/>
              <a:defRPr/>
            </a:lvl7pPr>
            <a:lvl8pPr lvl="7" algn="ctr">
              <a:lnSpc>
                <a:spcPct val="100000"/>
              </a:lnSpc>
              <a:spcBef>
                <a:spcPts val="0"/>
              </a:spcBef>
              <a:spcAft>
                <a:spcPts val="0"/>
              </a:spcAft>
              <a:buClr>
                <a:schemeClr val="accent2"/>
              </a:buClr>
              <a:buSzPts val="1800"/>
              <a:buNone/>
              <a:defRPr/>
            </a:lvl8pPr>
            <a:lvl9pPr lvl="8" algn="ctr">
              <a:lnSpc>
                <a:spcPct val="100000"/>
              </a:lnSpc>
              <a:spcBef>
                <a:spcPts val="0"/>
              </a:spcBef>
              <a:spcAft>
                <a:spcPts val="0"/>
              </a:spcAft>
              <a:buClr>
                <a:schemeClr val="accent2"/>
              </a:buClr>
              <a:buSzPts val="1800"/>
              <a:buNone/>
              <a:defRPr/>
            </a:lvl9pPr>
          </a:lstStyle>
          <a:p/>
        </p:txBody>
      </p:sp>
      <p:sp>
        <p:nvSpPr>
          <p:cNvPr id="202" name="Google Shape;202;p29"/>
          <p:cNvSpPr txBox="1"/>
          <p:nvPr>
            <p:ph idx="1" type="body"/>
          </p:nvPr>
        </p:nvSpPr>
        <p:spPr>
          <a:xfrm>
            <a:off x="1371600" y="3886200"/>
            <a:ext cx="6400800" cy="1752600"/>
          </a:xfrm>
          <a:prstGeom prst="rect">
            <a:avLst/>
          </a:prstGeom>
          <a:noFill/>
          <a:ln>
            <a:noFill/>
          </a:ln>
        </p:spPr>
        <p:txBody>
          <a:bodyPr anchorCtr="0" anchor="t" bIns="45700" lIns="45700" spcFirstLastPara="1" rIns="45700" wrap="square" tIns="45700">
            <a:normAutofit/>
          </a:bodyPr>
          <a:lstStyle>
            <a:lvl1pPr indent="-228600" lvl="0" marL="457200" algn="ctr">
              <a:lnSpc>
                <a:spcPct val="100000"/>
              </a:lnSpc>
              <a:spcBef>
                <a:spcPts val="700"/>
              </a:spcBef>
              <a:spcAft>
                <a:spcPts val="0"/>
              </a:spcAft>
              <a:buClr>
                <a:srgbClr val="000000"/>
              </a:buClr>
              <a:buSzPts val="1800"/>
              <a:buNone/>
              <a:defRPr/>
            </a:lvl1pPr>
            <a:lvl2pPr indent="-228600" lvl="1" marL="914400" algn="ctr">
              <a:lnSpc>
                <a:spcPct val="100000"/>
              </a:lnSpc>
              <a:spcBef>
                <a:spcPts val="700"/>
              </a:spcBef>
              <a:spcAft>
                <a:spcPts val="0"/>
              </a:spcAft>
              <a:buClr>
                <a:srgbClr val="000000"/>
              </a:buClr>
              <a:buSzPts val="1800"/>
              <a:buNone/>
              <a:defRPr/>
            </a:lvl2pPr>
            <a:lvl3pPr indent="-228600" lvl="2" marL="1371600" algn="ctr">
              <a:lnSpc>
                <a:spcPct val="100000"/>
              </a:lnSpc>
              <a:spcBef>
                <a:spcPts val="700"/>
              </a:spcBef>
              <a:spcAft>
                <a:spcPts val="0"/>
              </a:spcAft>
              <a:buClr>
                <a:srgbClr val="000000"/>
              </a:buClr>
              <a:buSzPts val="1800"/>
              <a:buNone/>
              <a:defRPr/>
            </a:lvl3pPr>
            <a:lvl4pPr indent="-228600" lvl="3" marL="1828800" algn="ctr">
              <a:lnSpc>
                <a:spcPct val="100000"/>
              </a:lnSpc>
              <a:spcBef>
                <a:spcPts val="700"/>
              </a:spcBef>
              <a:spcAft>
                <a:spcPts val="0"/>
              </a:spcAft>
              <a:buClr>
                <a:srgbClr val="000000"/>
              </a:buClr>
              <a:buSzPts val="1800"/>
              <a:buNone/>
              <a:defRPr/>
            </a:lvl4pPr>
            <a:lvl5pPr indent="-228600" lvl="4" marL="2286000" algn="ctr">
              <a:lnSpc>
                <a:spcPct val="100000"/>
              </a:lnSpc>
              <a:spcBef>
                <a:spcPts val="700"/>
              </a:spcBef>
              <a:spcAft>
                <a:spcPts val="0"/>
              </a:spcAft>
              <a:buClr>
                <a:srgbClr val="000000"/>
              </a:buClr>
              <a:buSzPts val="1800"/>
              <a:buNone/>
              <a:defRPr/>
            </a:lvl5pPr>
            <a:lvl6pPr indent="-342900" lvl="5" marL="2743200" algn="l">
              <a:lnSpc>
                <a:spcPct val="100000"/>
              </a:lnSpc>
              <a:spcBef>
                <a:spcPts val="700"/>
              </a:spcBef>
              <a:spcAft>
                <a:spcPts val="0"/>
              </a:spcAft>
              <a:buSzPts val="1800"/>
              <a:buChar char="•"/>
              <a:defRPr/>
            </a:lvl6pPr>
            <a:lvl7pPr indent="-342900" lvl="6" marL="3200400" algn="l">
              <a:lnSpc>
                <a:spcPct val="100000"/>
              </a:lnSpc>
              <a:spcBef>
                <a:spcPts val="700"/>
              </a:spcBef>
              <a:spcAft>
                <a:spcPts val="0"/>
              </a:spcAft>
              <a:buSzPts val="1800"/>
              <a:buChar char="•"/>
              <a:defRPr/>
            </a:lvl7pPr>
            <a:lvl8pPr indent="-342900" lvl="7" marL="3657600" algn="l">
              <a:lnSpc>
                <a:spcPct val="100000"/>
              </a:lnSpc>
              <a:spcBef>
                <a:spcPts val="700"/>
              </a:spcBef>
              <a:spcAft>
                <a:spcPts val="0"/>
              </a:spcAft>
              <a:buSzPts val="1800"/>
              <a:buChar char="•"/>
              <a:defRPr/>
            </a:lvl8pPr>
            <a:lvl9pPr indent="-342900" lvl="8" marL="4114800" algn="l">
              <a:lnSpc>
                <a:spcPct val="100000"/>
              </a:lnSpc>
              <a:spcBef>
                <a:spcPts val="700"/>
              </a:spcBef>
              <a:spcAft>
                <a:spcPts val="0"/>
              </a:spcAft>
              <a:buSzPts val="1800"/>
              <a:buChar char="•"/>
              <a:defRPr/>
            </a:lvl9pPr>
          </a:lstStyle>
          <a:p/>
        </p:txBody>
      </p:sp>
      <p:sp>
        <p:nvSpPr>
          <p:cNvPr id="203" name="Google Shape;203;p29"/>
          <p:cNvSpPr txBox="1"/>
          <p:nvPr>
            <p:ph idx="12" type="sldNum"/>
          </p:nvPr>
        </p:nvSpPr>
        <p:spPr>
          <a:xfrm>
            <a:off x="8384892" y="6245225"/>
            <a:ext cx="301909" cy="288824"/>
          </a:xfrm>
          <a:prstGeom prst="rect">
            <a:avLst/>
          </a:prstGeom>
          <a:noFill/>
          <a:ln>
            <a:noFill/>
          </a:ln>
        </p:spPr>
        <p:txBody>
          <a:bodyPr anchorCtr="0" anchor="t" bIns="45700" lIns="45700" spcFirstLastPara="1" rIns="45700" wrap="square" tIns="45700">
            <a:sp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204" name="Shape 204"/>
        <p:cNvGrpSpPr/>
        <p:nvPr/>
      </p:nvGrpSpPr>
      <p:grpSpPr>
        <a:xfrm>
          <a:off x="0" y="0"/>
          <a:ext cx="0" cy="0"/>
          <a:chOff x="0" y="0"/>
          <a:chExt cx="0" cy="0"/>
        </a:xfrm>
      </p:grpSpPr>
      <p:sp>
        <p:nvSpPr>
          <p:cNvPr id="205" name="Google Shape;205;p30"/>
          <p:cNvSpPr txBox="1"/>
          <p:nvPr>
            <p:ph type="title"/>
          </p:nvPr>
        </p:nvSpPr>
        <p:spPr>
          <a:xfrm>
            <a:off x="722312" y="4406900"/>
            <a:ext cx="7772401" cy="1362075"/>
          </a:xfrm>
          <a:prstGeom prst="rect">
            <a:avLst/>
          </a:prstGeom>
          <a:noFill/>
          <a:ln>
            <a:noFill/>
          </a:ln>
        </p:spPr>
        <p:txBody>
          <a:bodyPr anchorCtr="0" anchor="t" bIns="45700" lIns="45700" spcFirstLastPara="1" rIns="45700" wrap="square" tIns="45700">
            <a:normAutofit/>
          </a:bodyPr>
          <a:lstStyle>
            <a:lvl1pPr lvl="0" algn="l">
              <a:lnSpc>
                <a:spcPct val="100000"/>
              </a:lnSpc>
              <a:spcBef>
                <a:spcPts val="0"/>
              </a:spcBef>
              <a:spcAft>
                <a:spcPts val="0"/>
              </a:spcAft>
              <a:buClr>
                <a:schemeClr val="accent2"/>
              </a:buClr>
              <a:buSzPts val="4000"/>
              <a:buFont typeface="Comic Sans MS"/>
              <a:buNone/>
              <a:defRPr b="1" sz="4000" cap="none"/>
            </a:lvl1pPr>
            <a:lvl2pPr lvl="1" algn="ctr">
              <a:lnSpc>
                <a:spcPct val="100000"/>
              </a:lnSpc>
              <a:spcBef>
                <a:spcPts val="0"/>
              </a:spcBef>
              <a:spcAft>
                <a:spcPts val="0"/>
              </a:spcAft>
              <a:buClr>
                <a:schemeClr val="accent2"/>
              </a:buClr>
              <a:buSzPts val="1800"/>
              <a:buNone/>
              <a:defRPr/>
            </a:lvl2pPr>
            <a:lvl3pPr lvl="2" algn="ctr">
              <a:lnSpc>
                <a:spcPct val="100000"/>
              </a:lnSpc>
              <a:spcBef>
                <a:spcPts val="0"/>
              </a:spcBef>
              <a:spcAft>
                <a:spcPts val="0"/>
              </a:spcAft>
              <a:buClr>
                <a:schemeClr val="accent2"/>
              </a:buClr>
              <a:buSzPts val="1800"/>
              <a:buNone/>
              <a:defRPr/>
            </a:lvl3pPr>
            <a:lvl4pPr lvl="3" algn="ctr">
              <a:lnSpc>
                <a:spcPct val="100000"/>
              </a:lnSpc>
              <a:spcBef>
                <a:spcPts val="0"/>
              </a:spcBef>
              <a:spcAft>
                <a:spcPts val="0"/>
              </a:spcAft>
              <a:buClr>
                <a:schemeClr val="accent2"/>
              </a:buClr>
              <a:buSzPts val="1800"/>
              <a:buNone/>
              <a:defRPr/>
            </a:lvl4pPr>
            <a:lvl5pPr lvl="4" algn="ctr">
              <a:lnSpc>
                <a:spcPct val="100000"/>
              </a:lnSpc>
              <a:spcBef>
                <a:spcPts val="0"/>
              </a:spcBef>
              <a:spcAft>
                <a:spcPts val="0"/>
              </a:spcAft>
              <a:buClr>
                <a:schemeClr val="accent2"/>
              </a:buClr>
              <a:buSzPts val="1800"/>
              <a:buNone/>
              <a:defRPr/>
            </a:lvl5pPr>
            <a:lvl6pPr lvl="5" algn="ctr">
              <a:lnSpc>
                <a:spcPct val="100000"/>
              </a:lnSpc>
              <a:spcBef>
                <a:spcPts val="0"/>
              </a:spcBef>
              <a:spcAft>
                <a:spcPts val="0"/>
              </a:spcAft>
              <a:buClr>
                <a:schemeClr val="accent2"/>
              </a:buClr>
              <a:buSzPts val="1800"/>
              <a:buNone/>
              <a:defRPr/>
            </a:lvl6pPr>
            <a:lvl7pPr lvl="6" algn="ctr">
              <a:lnSpc>
                <a:spcPct val="100000"/>
              </a:lnSpc>
              <a:spcBef>
                <a:spcPts val="0"/>
              </a:spcBef>
              <a:spcAft>
                <a:spcPts val="0"/>
              </a:spcAft>
              <a:buClr>
                <a:schemeClr val="accent2"/>
              </a:buClr>
              <a:buSzPts val="1800"/>
              <a:buNone/>
              <a:defRPr/>
            </a:lvl7pPr>
            <a:lvl8pPr lvl="7" algn="ctr">
              <a:lnSpc>
                <a:spcPct val="100000"/>
              </a:lnSpc>
              <a:spcBef>
                <a:spcPts val="0"/>
              </a:spcBef>
              <a:spcAft>
                <a:spcPts val="0"/>
              </a:spcAft>
              <a:buClr>
                <a:schemeClr val="accent2"/>
              </a:buClr>
              <a:buSzPts val="1800"/>
              <a:buNone/>
              <a:defRPr/>
            </a:lvl8pPr>
            <a:lvl9pPr lvl="8" algn="ctr">
              <a:lnSpc>
                <a:spcPct val="100000"/>
              </a:lnSpc>
              <a:spcBef>
                <a:spcPts val="0"/>
              </a:spcBef>
              <a:spcAft>
                <a:spcPts val="0"/>
              </a:spcAft>
              <a:buClr>
                <a:schemeClr val="accent2"/>
              </a:buClr>
              <a:buSzPts val="1800"/>
              <a:buNone/>
              <a:defRPr/>
            </a:lvl9pPr>
          </a:lstStyle>
          <a:p/>
        </p:txBody>
      </p:sp>
      <p:sp>
        <p:nvSpPr>
          <p:cNvPr id="206" name="Google Shape;206;p30"/>
          <p:cNvSpPr txBox="1"/>
          <p:nvPr>
            <p:ph idx="1" type="body"/>
          </p:nvPr>
        </p:nvSpPr>
        <p:spPr>
          <a:xfrm>
            <a:off x="722312" y="2906713"/>
            <a:ext cx="7772401" cy="1500188"/>
          </a:xfrm>
          <a:prstGeom prst="rect">
            <a:avLst/>
          </a:prstGeom>
          <a:noFill/>
          <a:ln>
            <a:noFill/>
          </a:ln>
        </p:spPr>
        <p:txBody>
          <a:bodyPr anchorCtr="0" anchor="b" bIns="45700" lIns="45700" spcFirstLastPara="1" rIns="45700" wrap="square" tIns="45700">
            <a:normAutofit/>
          </a:bodyPr>
          <a:lstStyle>
            <a:lvl1pPr indent="-228600" lvl="0" marL="457200" algn="l">
              <a:lnSpc>
                <a:spcPct val="100000"/>
              </a:lnSpc>
              <a:spcBef>
                <a:spcPts val="400"/>
              </a:spcBef>
              <a:spcAft>
                <a:spcPts val="0"/>
              </a:spcAft>
              <a:buClr>
                <a:srgbClr val="000000"/>
              </a:buClr>
              <a:buSzPts val="2000"/>
              <a:buFont typeface="Arial"/>
              <a:buNone/>
              <a:defRPr sz="2000"/>
            </a:lvl1pPr>
            <a:lvl2pPr indent="-228600" lvl="1" marL="914400" algn="l">
              <a:lnSpc>
                <a:spcPct val="100000"/>
              </a:lnSpc>
              <a:spcBef>
                <a:spcPts val="400"/>
              </a:spcBef>
              <a:spcAft>
                <a:spcPts val="0"/>
              </a:spcAft>
              <a:buClr>
                <a:srgbClr val="000000"/>
              </a:buClr>
              <a:buSzPts val="2000"/>
              <a:buFont typeface="Arial"/>
              <a:buNone/>
              <a:defRPr sz="2000"/>
            </a:lvl2pPr>
            <a:lvl3pPr indent="-228600" lvl="2" marL="1371600" algn="l">
              <a:lnSpc>
                <a:spcPct val="100000"/>
              </a:lnSpc>
              <a:spcBef>
                <a:spcPts val="400"/>
              </a:spcBef>
              <a:spcAft>
                <a:spcPts val="0"/>
              </a:spcAft>
              <a:buClr>
                <a:srgbClr val="000000"/>
              </a:buClr>
              <a:buSzPts val="2000"/>
              <a:buFont typeface="Arial"/>
              <a:buNone/>
              <a:defRPr sz="2000"/>
            </a:lvl3pPr>
            <a:lvl4pPr indent="-228600" lvl="3" marL="1828800" algn="l">
              <a:lnSpc>
                <a:spcPct val="100000"/>
              </a:lnSpc>
              <a:spcBef>
                <a:spcPts val="400"/>
              </a:spcBef>
              <a:spcAft>
                <a:spcPts val="0"/>
              </a:spcAft>
              <a:buClr>
                <a:srgbClr val="000000"/>
              </a:buClr>
              <a:buSzPts val="2000"/>
              <a:buFont typeface="Arial"/>
              <a:buNone/>
              <a:defRPr sz="2000"/>
            </a:lvl4pPr>
            <a:lvl5pPr indent="-228600" lvl="4" marL="2286000" algn="l">
              <a:lnSpc>
                <a:spcPct val="100000"/>
              </a:lnSpc>
              <a:spcBef>
                <a:spcPts val="400"/>
              </a:spcBef>
              <a:spcAft>
                <a:spcPts val="0"/>
              </a:spcAft>
              <a:buClr>
                <a:srgbClr val="000000"/>
              </a:buClr>
              <a:buSzPts val="2000"/>
              <a:buFont typeface="Arial"/>
              <a:buNone/>
              <a:defRPr sz="2000"/>
            </a:lvl5pPr>
            <a:lvl6pPr indent="-342900" lvl="5" marL="2743200" algn="l">
              <a:lnSpc>
                <a:spcPct val="100000"/>
              </a:lnSpc>
              <a:spcBef>
                <a:spcPts val="700"/>
              </a:spcBef>
              <a:spcAft>
                <a:spcPts val="0"/>
              </a:spcAft>
              <a:buSzPts val="1800"/>
              <a:buChar char="•"/>
              <a:defRPr/>
            </a:lvl6pPr>
            <a:lvl7pPr indent="-342900" lvl="6" marL="3200400" algn="l">
              <a:lnSpc>
                <a:spcPct val="100000"/>
              </a:lnSpc>
              <a:spcBef>
                <a:spcPts val="700"/>
              </a:spcBef>
              <a:spcAft>
                <a:spcPts val="0"/>
              </a:spcAft>
              <a:buSzPts val="1800"/>
              <a:buChar char="•"/>
              <a:defRPr/>
            </a:lvl7pPr>
            <a:lvl8pPr indent="-342900" lvl="7" marL="3657600" algn="l">
              <a:lnSpc>
                <a:spcPct val="100000"/>
              </a:lnSpc>
              <a:spcBef>
                <a:spcPts val="700"/>
              </a:spcBef>
              <a:spcAft>
                <a:spcPts val="0"/>
              </a:spcAft>
              <a:buSzPts val="1800"/>
              <a:buChar char="•"/>
              <a:defRPr/>
            </a:lvl8pPr>
            <a:lvl9pPr indent="-342900" lvl="8" marL="4114800" algn="l">
              <a:lnSpc>
                <a:spcPct val="100000"/>
              </a:lnSpc>
              <a:spcBef>
                <a:spcPts val="700"/>
              </a:spcBef>
              <a:spcAft>
                <a:spcPts val="0"/>
              </a:spcAft>
              <a:buSzPts val="1800"/>
              <a:buChar char="•"/>
              <a:defRPr/>
            </a:lvl9pPr>
          </a:lstStyle>
          <a:p/>
        </p:txBody>
      </p:sp>
      <p:sp>
        <p:nvSpPr>
          <p:cNvPr id="207" name="Google Shape;207;p30"/>
          <p:cNvSpPr txBox="1"/>
          <p:nvPr>
            <p:ph idx="12" type="sldNum"/>
          </p:nvPr>
        </p:nvSpPr>
        <p:spPr>
          <a:xfrm>
            <a:off x="8384892" y="6245225"/>
            <a:ext cx="301909" cy="288824"/>
          </a:xfrm>
          <a:prstGeom prst="rect">
            <a:avLst/>
          </a:prstGeom>
          <a:noFill/>
          <a:ln>
            <a:noFill/>
          </a:ln>
        </p:spPr>
        <p:txBody>
          <a:bodyPr anchorCtr="0" anchor="t" bIns="45700" lIns="45700" spcFirstLastPara="1" rIns="45700" wrap="square" tIns="45700">
            <a:sp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08" name="Shape 208"/>
        <p:cNvGrpSpPr/>
        <p:nvPr/>
      </p:nvGrpSpPr>
      <p:grpSpPr>
        <a:xfrm>
          <a:off x="0" y="0"/>
          <a:ext cx="0" cy="0"/>
          <a:chOff x="0" y="0"/>
          <a:chExt cx="0" cy="0"/>
        </a:xfrm>
      </p:grpSpPr>
      <p:sp>
        <p:nvSpPr>
          <p:cNvPr id="209" name="Google Shape;209;p31"/>
          <p:cNvSpPr txBox="1"/>
          <p:nvPr>
            <p:ph type="title"/>
          </p:nvPr>
        </p:nvSpPr>
        <p:spPr>
          <a:xfrm>
            <a:off x="457200" y="274638"/>
            <a:ext cx="8229600" cy="1143001"/>
          </a:xfrm>
          <a:prstGeom prst="rect">
            <a:avLst/>
          </a:prstGeom>
          <a:noFill/>
          <a:ln>
            <a:noFill/>
          </a:ln>
        </p:spPr>
        <p:txBody>
          <a:bodyPr anchorCtr="0" anchor="ctr" bIns="45700" lIns="45700" spcFirstLastPara="1" rIns="45700" wrap="square" tIns="45700">
            <a:normAutofit/>
          </a:bodyPr>
          <a:lstStyle>
            <a:lvl1pPr lvl="0" algn="ctr">
              <a:lnSpc>
                <a:spcPct val="100000"/>
              </a:lnSpc>
              <a:spcBef>
                <a:spcPts val="0"/>
              </a:spcBef>
              <a:spcAft>
                <a:spcPts val="0"/>
              </a:spcAft>
              <a:buClr>
                <a:schemeClr val="accent2"/>
              </a:buClr>
              <a:buSzPts val="1800"/>
              <a:buNone/>
              <a:defRPr/>
            </a:lvl1pPr>
            <a:lvl2pPr lvl="1" algn="ctr">
              <a:lnSpc>
                <a:spcPct val="100000"/>
              </a:lnSpc>
              <a:spcBef>
                <a:spcPts val="0"/>
              </a:spcBef>
              <a:spcAft>
                <a:spcPts val="0"/>
              </a:spcAft>
              <a:buClr>
                <a:schemeClr val="accent2"/>
              </a:buClr>
              <a:buSzPts val="1800"/>
              <a:buNone/>
              <a:defRPr/>
            </a:lvl2pPr>
            <a:lvl3pPr lvl="2" algn="ctr">
              <a:lnSpc>
                <a:spcPct val="100000"/>
              </a:lnSpc>
              <a:spcBef>
                <a:spcPts val="0"/>
              </a:spcBef>
              <a:spcAft>
                <a:spcPts val="0"/>
              </a:spcAft>
              <a:buClr>
                <a:schemeClr val="accent2"/>
              </a:buClr>
              <a:buSzPts val="1800"/>
              <a:buNone/>
              <a:defRPr/>
            </a:lvl3pPr>
            <a:lvl4pPr lvl="3" algn="ctr">
              <a:lnSpc>
                <a:spcPct val="100000"/>
              </a:lnSpc>
              <a:spcBef>
                <a:spcPts val="0"/>
              </a:spcBef>
              <a:spcAft>
                <a:spcPts val="0"/>
              </a:spcAft>
              <a:buClr>
                <a:schemeClr val="accent2"/>
              </a:buClr>
              <a:buSzPts val="1800"/>
              <a:buNone/>
              <a:defRPr/>
            </a:lvl4pPr>
            <a:lvl5pPr lvl="4" algn="ctr">
              <a:lnSpc>
                <a:spcPct val="100000"/>
              </a:lnSpc>
              <a:spcBef>
                <a:spcPts val="0"/>
              </a:spcBef>
              <a:spcAft>
                <a:spcPts val="0"/>
              </a:spcAft>
              <a:buClr>
                <a:schemeClr val="accent2"/>
              </a:buClr>
              <a:buSzPts val="1800"/>
              <a:buNone/>
              <a:defRPr/>
            </a:lvl5pPr>
            <a:lvl6pPr lvl="5" algn="ctr">
              <a:lnSpc>
                <a:spcPct val="100000"/>
              </a:lnSpc>
              <a:spcBef>
                <a:spcPts val="0"/>
              </a:spcBef>
              <a:spcAft>
                <a:spcPts val="0"/>
              </a:spcAft>
              <a:buClr>
                <a:schemeClr val="accent2"/>
              </a:buClr>
              <a:buSzPts val="1800"/>
              <a:buNone/>
              <a:defRPr/>
            </a:lvl6pPr>
            <a:lvl7pPr lvl="6" algn="ctr">
              <a:lnSpc>
                <a:spcPct val="100000"/>
              </a:lnSpc>
              <a:spcBef>
                <a:spcPts val="0"/>
              </a:spcBef>
              <a:spcAft>
                <a:spcPts val="0"/>
              </a:spcAft>
              <a:buClr>
                <a:schemeClr val="accent2"/>
              </a:buClr>
              <a:buSzPts val="1800"/>
              <a:buNone/>
              <a:defRPr/>
            </a:lvl7pPr>
            <a:lvl8pPr lvl="7" algn="ctr">
              <a:lnSpc>
                <a:spcPct val="100000"/>
              </a:lnSpc>
              <a:spcBef>
                <a:spcPts val="0"/>
              </a:spcBef>
              <a:spcAft>
                <a:spcPts val="0"/>
              </a:spcAft>
              <a:buClr>
                <a:schemeClr val="accent2"/>
              </a:buClr>
              <a:buSzPts val="1800"/>
              <a:buNone/>
              <a:defRPr/>
            </a:lvl8pPr>
            <a:lvl9pPr lvl="8" algn="ctr">
              <a:lnSpc>
                <a:spcPct val="100000"/>
              </a:lnSpc>
              <a:spcBef>
                <a:spcPts val="0"/>
              </a:spcBef>
              <a:spcAft>
                <a:spcPts val="0"/>
              </a:spcAft>
              <a:buClr>
                <a:schemeClr val="accent2"/>
              </a:buClr>
              <a:buSzPts val="1800"/>
              <a:buNone/>
              <a:defRPr/>
            </a:lvl9pPr>
          </a:lstStyle>
          <a:p/>
        </p:txBody>
      </p:sp>
      <p:sp>
        <p:nvSpPr>
          <p:cNvPr id="210" name="Google Shape;210;p31"/>
          <p:cNvSpPr txBox="1"/>
          <p:nvPr>
            <p:ph idx="1" type="body"/>
          </p:nvPr>
        </p:nvSpPr>
        <p:spPr>
          <a:xfrm>
            <a:off x="533400" y="1524000"/>
            <a:ext cx="4038600" cy="4525963"/>
          </a:xfrm>
          <a:prstGeom prst="rect">
            <a:avLst/>
          </a:prstGeom>
          <a:noFill/>
          <a:ln>
            <a:noFill/>
          </a:ln>
        </p:spPr>
        <p:txBody>
          <a:bodyPr anchorCtr="0" anchor="t" bIns="45700" lIns="45700" spcFirstLastPara="1" rIns="45700" wrap="square" tIns="45700">
            <a:normAutofit/>
          </a:bodyPr>
          <a:lstStyle>
            <a:lvl1pPr indent="-406400" lvl="0" marL="457200" algn="l">
              <a:lnSpc>
                <a:spcPct val="100000"/>
              </a:lnSpc>
              <a:spcBef>
                <a:spcPts val="600"/>
              </a:spcBef>
              <a:spcAft>
                <a:spcPts val="0"/>
              </a:spcAft>
              <a:buSzPts val="2800"/>
              <a:buFont typeface="Arial"/>
              <a:buChar char="•"/>
              <a:defRPr sz="2800"/>
            </a:lvl1pPr>
            <a:lvl2pPr indent="-406400" lvl="1" marL="914400" algn="l">
              <a:lnSpc>
                <a:spcPct val="100000"/>
              </a:lnSpc>
              <a:spcBef>
                <a:spcPts val="600"/>
              </a:spcBef>
              <a:spcAft>
                <a:spcPts val="0"/>
              </a:spcAft>
              <a:buSzPts val="2800"/>
              <a:buFont typeface="Arial"/>
              <a:buChar char="•"/>
              <a:defRPr sz="2800"/>
            </a:lvl2pPr>
            <a:lvl3pPr indent="-406400" lvl="2" marL="1371600" algn="l">
              <a:lnSpc>
                <a:spcPct val="100000"/>
              </a:lnSpc>
              <a:spcBef>
                <a:spcPts val="600"/>
              </a:spcBef>
              <a:spcAft>
                <a:spcPts val="0"/>
              </a:spcAft>
              <a:buSzPts val="2800"/>
              <a:buFont typeface="Arial"/>
              <a:buChar char="•"/>
              <a:defRPr sz="2800"/>
            </a:lvl3pPr>
            <a:lvl4pPr indent="-406400" lvl="3" marL="1828800" algn="l">
              <a:lnSpc>
                <a:spcPct val="100000"/>
              </a:lnSpc>
              <a:spcBef>
                <a:spcPts val="600"/>
              </a:spcBef>
              <a:spcAft>
                <a:spcPts val="0"/>
              </a:spcAft>
              <a:buSzPts val="2800"/>
              <a:buFont typeface="Arial"/>
              <a:buChar char="•"/>
              <a:defRPr sz="2800"/>
            </a:lvl4pPr>
            <a:lvl5pPr indent="-406400" lvl="4" marL="2286000" algn="l">
              <a:lnSpc>
                <a:spcPct val="100000"/>
              </a:lnSpc>
              <a:spcBef>
                <a:spcPts val="600"/>
              </a:spcBef>
              <a:spcAft>
                <a:spcPts val="0"/>
              </a:spcAft>
              <a:buSzPts val="2800"/>
              <a:buFont typeface="Arial"/>
              <a:buChar char="•"/>
              <a:defRPr sz="2800"/>
            </a:lvl5pPr>
            <a:lvl6pPr indent="-342900" lvl="5" marL="2743200" algn="l">
              <a:lnSpc>
                <a:spcPct val="100000"/>
              </a:lnSpc>
              <a:spcBef>
                <a:spcPts val="700"/>
              </a:spcBef>
              <a:spcAft>
                <a:spcPts val="0"/>
              </a:spcAft>
              <a:buSzPts val="1800"/>
              <a:buChar char="•"/>
              <a:defRPr/>
            </a:lvl6pPr>
            <a:lvl7pPr indent="-342900" lvl="6" marL="3200400" algn="l">
              <a:lnSpc>
                <a:spcPct val="100000"/>
              </a:lnSpc>
              <a:spcBef>
                <a:spcPts val="700"/>
              </a:spcBef>
              <a:spcAft>
                <a:spcPts val="0"/>
              </a:spcAft>
              <a:buSzPts val="1800"/>
              <a:buChar char="•"/>
              <a:defRPr/>
            </a:lvl7pPr>
            <a:lvl8pPr indent="-342900" lvl="7" marL="3657600" algn="l">
              <a:lnSpc>
                <a:spcPct val="100000"/>
              </a:lnSpc>
              <a:spcBef>
                <a:spcPts val="700"/>
              </a:spcBef>
              <a:spcAft>
                <a:spcPts val="0"/>
              </a:spcAft>
              <a:buSzPts val="1800"/>
              <a:buChar char="•"/>
              <a:defRPr/>
            </a:lvl8pPr>
            <a:lvl9pPr indent="-342900" lvl="8" marL="4114800" algn="l">
              <a:lnSpc>
                <a:spcPct val="100000"/>
              </a:lnSpc>
              <a:spcBef>
                <a:spcPts val="700"/>
              </a:spcBef>
              <a:spcAft>
                <a:spcPts val="0"/>
              </a:spcAft>
              <a:buSzPts val="1800"/>
              <a:buChar char="•"/>
              <a:defRPr/>
            </a:lvl9pPr>
          </a:lstStyle>
          <a:p/>
        </p:txBody>
      </p:sp>
      <p:sp>
        <p:nvSpPr>
          <p:cNvPr id="211" name="Google Shape;211;p31"/>
          <p:cNvSpPr txBox="1"/>
          <p:nvPr>
            <p:ph idx="12" type="sldNum"/>
          </p:nvPr>
        </p:nvSpPr>
        <p:spPr>
          <a:xfrm>
            <a:off x="8384892" y="6245225"/>
            <a:ext cx="301909" cy="288824"/>
          </a:xfrm>
          <a:prstGeom prst="rect">
            <a:avLst/>
          </a:prstGeom>
          <a:noFill/>
          <a:ln>
            <a:noFill/>
          </a:ln>
        </p:spPr>
        <p:txBody>
          <a:bodyPr anchorCtr="0" anchor="t" bIns="45700" lIns="45700" spcFirstLastPara="1" rIns="45700" wrap="square" tIns="45700">
            <a:sp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212" name="Shape 212"/>
        <p:cNvGrpSpPr/>
        <p:nvPr/>
      </p:nvGrpSpPr>
      <p:grpSpPr>
        <a:xfrm>
          <a:off x="0" y="0"/>
          <a:ext cx="0" cy="0"/>
          <a:chOff x="0" y="0"/>
          <a:chExt cx="0" cy="0"/>
        </a:xfrm>
      </p:grpSpPr>
      <p:sp>
        <p:nvSpPr>
          <p:cNvPr id="213" name="Google Shape;213;p32"/>
          <p:cNvSpPr txBox="1"/>
          <p:nvPr>
            <p:ph type="title"/>
          </p:nvPr>
        </p:nvSpPr>
        <p:spPr>
          <a:xfrm>
            <a:off x="457200" y="274638"/>
            <a:ext cx="8229600" cy="1143001"/>
          </a:xfrm>
          <a:prstGeom prst="rect">
            <a:avLst/>
          </a:prstGeom>
          <a:noFill/>
          <a:ln>
            <a:noFill/>
          </a:ln>
        </p:spPr>
        <p:txBody>
          <a:bodyPr anchorCtr="0" anchor="ctr" bIns="45700" lIns="45700" spcFirstLastPara="1" rIns="45700" wrap="square" tIns="45700">
            <a:normAutofit/>
          </a:bodyPr>
          <a:lstStyle>
            <a:lvl1pPr lvl="0" algn="ctr">
              <a:lnSpc>
                <a:spcPct val="100000"/>
              </a:lnSpc>
              <a:spcBef>
                <a:spcPts val="0"/>
              </a:spcBef>
              <a:spcAft>
                <a:spcPts val="0"/>
              </a:spcAft>
              <a:buClr>
                <a:schemeClr val="accent2"/>
              </a:buClr>
              <a:buSzPts val="1800"/>
              <a:buNone/>
              <a:defRPr/>
            </a:lvl1pPr>
            <a:lvl2pPr lvl="1" algn="ctr">
              <a:lnSpc>
                <a:spcPct val="100000"/>
              </a:lnSpc>
              <a:spcBef>
                <a:spcPts val="0"/>
              </a:spcBef>
              <a:spcAft>
                <a:spcPts val="0"/>
              </a:spcAft>
              <a:buClr>
                <a:schemeClr val="accent2"/>
              </a:buClr>
              <a:buSzPts val="1800"/>
              <a:buNone/>
              <a:defRPr/>
            </a:lvl2pPr>
            <a:lvl3pPr lvl="2" algn="ctr">
              <a:lnSpc>
                <a:spcPct val="100000"/>
              </a:lnSpc>
              <a:spcBef>
                <a:spcPts val="0"/>
              </a:spcBef>
              <a:spcAft>
                <a:spcPts val="0"/>
              </a:spcAft>
              <a:buClr>
                <a:schemeClr val="accent2"/>
              </a:buClr>
              <a:buSzPts val="1800"/>
              <a:buNone/>
              <a:defRPr/>
            </a:lvl3pPr>
            <a:lvl4pPr lvl="3" algn="ctr">
              <a:lnSpc>
                <a:spcPct val="100000"/>
              </a:lnSpc>
              <a:spcBef>
                <a:spcPts val="0"/>
              </a:spcBef>
              <a:spcAft>
                <a:spcPts val="0"/>
              </a:spcAft>
              <a:buClr>
                <a:schemeClr val="accent2"/>
              </a:buClr>
              <a:buSzPts val="1800"/>
              <a:buNone/>
              <a:defRPr/>
            </a:lvl4pPr>
            <a:lvl5pPr lvl="4" algn="ctr">
              <a:lnSpc>
                <a:spcPct val="100000"/>
              </a:lnSpc>
              <a:spcBef>
                <a:spcPts val="0"/>
              </a:spcBef>
              <a:spcAft>
                <a:spcPts val="0"/>
              </a:spcAft>
              <a:buClr>
                <a:schemeClr val="accent2"/>
              </a:buClr>
              <a:buSzPts val="1800"/>
              <a:buNone/>
              <a:defRPr/>
            </a:lvl5pPr>
            <a:lvl6pPr lvl="5" algn="ctr">
              <a:lnSpc>
                <a:spcPct val="100000"/>
              </a:lnSpc>
              <a:spcBef>
                <a:spcPts val="0"/>
              </a:spcBef>
              <a:spcAft>
                <a:spcPts val="0"/>
              </a:spcAft>
              <a:buClr>
                <a:schemeClr val="accent2"/>
              </a:buClr>
              <a:buSzPts val="1800"/>
              <a:buNone/>
              <a:defRPr/>
            </a:lvl6pPr>
            <a:lvl7pPr lvl="6" algn="ctr">
              <a:lnSpc>
                <a:spcPct val="100000"/>
              </a:lnSpc>
              <a:spcBef>
                <a:spcPts val="0"/>
              </a:spcBef>
              <a:spcAft>
                <a:spcPts val="0"/>
              </a:spcAft>
              <a:buClr>
                <a:schemeClr val="accent2"/>
              </a:buClr>
              <a:buSzPts val="1800"/>
              <a:buNone/>
              <a:defRPr/>
            </a:lvl7pPr>
            <a:lvl8pPr lvl="7" algn="ctr">
              <a:lnSpc>
                <a:spcPct val="100000"/>
              </a:lnSpc>
              <a:spcBef>
                <a:spcPts val="0"/>
              </a:spcBef>
              <a:spcAft>
                <a:spcPts val="0"/>
              </a:spcAft>
              <a:buClr>
                <a:schemeClr val="accent2"/>
              </a:buClr>
              <a:buSzPts val="1800"/>
              <a:buNone/>
              <a:defRPr/>
            </a:lvl8pPr>
            <a:lvl9pPr lvl="8" algn="ctr">
              <a:lnSpc>
                <a:spcPct val="100000"/>
              </a:lnSpc>
              <a:spcBef>
                <a:spcPts val="0"/>
              </a:spcBef>
              <a:spcAft>
                <a:spcPts val="0"/>
              </a:spcAft>
              <a:buClr>
                <a:schemeClr val="accent2"/>
              </a:buClr>
              <a:buSzPts val="1800"/>
              <a:buNone/>
              <a:defRPr/>
            </a:lvl9pPr>
          </a:lstStyle>
          <a:p/>
        </p:txBody>
      </p:sp>
      <p:sp>
        <p:nvSpPr>
          <p:cNvPr id="214" name="Google Shape;214;p32"/>
          <p:cNvSpPr txBox="1"/>
          <p:nvPr>
            <p:ph idx="1" type="body"/>
          </p:nvPr>
        </p:nvSpPr>
        <p:spPr>
          <a:xfrm>
            <a:off x="457200" y="1535112"/>
            <a:ext cx="4040188" cy="639763"/>
          </a:xfrm>
          <a:prstGeom prst="rect">
            <a:avLst/>
          </a:prstGeom>
          <a:noFill/>
          <a:ln>
            <a:noFill/>
          </a:ln>
        </p:spPr>
        <p:txBody>
          <a:bodyPr anchorCtr="0" anchor="b" bIns="45700" lIns="45700" spcFirstLastPara="1" rIns="45700" wrap="square" tIns="45700">
            <a:normAutofit/>
          </a:bodyPr>
          <a:lstStyle>
            <a:lvl1pPr indent="-228600" lvl="0" marL="457200" algn="l">
              <a:lnSpc>
                <a:spcPct val="100000"/>
              </a:lnSpc>
              <a:spcBef>
                <a:spcPts val="500"/>
              </a:spcBef>
              <a:spcAft>
                <a:spcPts val="0"/>
              </a:spcAft>
              <a:buClr>
                <a:srgbClr val="000000"/>
              </a:buClr>
              <a:buSzPts val="2400"/>
              <a:buFont typeface="Arial"/>
              <a:buNone/>
              <a:defRPr b="1" sz="2400"/>
            </a:lvl1pPr>
            <a:lvl2pPr indent="-228600" lvl="1" marL="914400" algn="l">
              <a:lnSpc>
                <a:spcPct val="100000"/>
              </a:lnSpc>
              <a:spcBef>
                <a:spcPts val="500"/>
              </a:spcBef>
              <a:spcAft>
                <a:spcPts val="0"/>
              </a:spcAft>
              <a:buClr>
                <a:srgbClr val="000000"/>
              </a:buClr>
              <a:buSzPts val="2400"/>
              <a:buFont typeface="Arial"/>
              <a:buNone/>
              <a:defRPr b="1" sz="2400"/>
            </a:lvl2pPr>
            <a:lvl3pPr indent="-228600" lvl="2" marL="1371600" algn="l">
              <a:lnSpc>
                <a:spcPct val="100000"/>
              </a:lnSpc>
              <a:spcBef>
                <a:spcPts val="500"/>
              </a:spcBef>
              <a:spcAft>
                <a:spcPts val="0"/>
              </a:spcAft>
              <a:buClr>
                <a:srgbClr val="000000"/>
              </a:buClr>
              <a:buSzPts val="2400"/>
              <a:buFont typeface="Arial"/>
              <a:buNone/>
              <a:defRPr b="1" sz="2400"/>
            </a:lvl3pPr>
            <a:lvl4pPr indent="-228600" lvl="3" marL="1828800" algn="l">
              <a:lnSpc>
                <a:spcPct val="100000"/>
              </a:lnSpc>
              <a:spcBef>
                <a:spcPts val="500"/>
              </a:spcBef>
              <a:spcAft>
                <a:spcPts val="0"/>
              </a:spcAft>
              <a:buClr>
                <a:srgbClr val="000000"/>
              </a:buClr>
              <a:buSzPts val="2400"/>
              <a:buFont typeface="Arial"/>
              <a:buNone/>
              <a:defRPr b="1" sz="2400"/>
            </a:lvl4pPr>
            <a:lvl5pPr indent="-228600" lvl="4" marL="2286000" algn="l">
              <a:lnSpc>
                <a:spcPct val="100000"/>
              </a:lnSpc>
              <a:spcBef>
                <a:spcPts val="500"/>
              </a:spcBef>
              <a:spcAft>
                <a:spcPts val="0"/>
              </a:spcAft>
              <a:buClr>
                <a:srgbClr val="000000"/>
              </a:buClr>
              <a:buSzPts val="2400"/>
              <a:buFont typeface="Arial"/>
              <a:buNone/>
              <a:defRPr b="1" sz="2400"/>
            </a:lvl5pPr>
            <a:lvl6pPr indent="-342900" lvl="5" marL="2743200" algn="l">
              <a:lnSpc>
                <a:spcPct val="100000"/>
              </a:lnSpc>
              <a:spcBef>
                <a:spcPts val="700"/>
              </a:spcBef>
              <a:spcAft>
                <a:spcPts val="0"/>
              </a:spcAft>
              <a:buSzPts val="1800"/>
              <a:buChar char="•"/>
              <a:defRPr/>
            </a:lvl6pPr>
            <a:lvl7pPr indent="-342900" lvl="6" marL="3200400" algn="l">
              <a:lnSpc>
                <a:spcPct val="100000"/>
              </a:lnSpc>
              <a:spcBef>
                <a:spcPts val="700"/>
              </a:spcBef>
              <a:spcAft>
                <a:spcPts val="0"/>
              </a:spcAft>
              <a:buSzPts val="1800"/>
              <a:buChar char="•"/>
              <a:defRPr/>
            </a:lvl7pPr>
            <a:lvl8pPr indent="-342900" lvl="7" marL="3657600" algn="l">
              <a:lnSpc>
                <a:spcPct val="100000"/>
              </a:lnSpc>
              <a:spcBef>
                <a:spcPts val="700"/>
              </a:spcBef>
              <a:spcAft>
                <a:spcPts val="0"/>
              </a:spcAft>
              <a:buSzPts val="1800"/>
              <a:buChar char="•"/>
              <a:defRPr/>
            </a:lvl8pPr>
            <a:lvl9pPr indent="-342900" lvl="8" marL="4114800" algn="l">
              <a:lnSpc>
                <a:spcPct val="100000"/>
              </a:lnSpc>
              <a:spcBef>
                <a:spcPts val="700"/>
              </a:spcBef>
              <a:spcAft>
                <a:spcPts val="0"/>
              </a:spcAft>
              <a:buSzPts val="1800"/>
              <a:buChar char="•"/>
              <a:defRPr/>
            </a:lvl9pPr>
          </a:lstStyle>
          <a:p/>
        </p:txBody>
      </p:sp>
      <p:sp>
        <p:nvSpPr>
          <p:cNvPr id="215" name="Google Shape;215;p32"/>
          <p:cNvSpPr txBox="1"/>
          <p:nvPr>
            <p:ph idx="2" type="body"/>
          </p:nvPr>
        </p:nvSpPr>
        <p:spPr>
          <a:xfrm>
            <a:off x="4645025" y="1535112"/>
            <a:ext cx="4041775" cy="639763"/>
          </a:xfrm>
          <a:prstGeom prst="rect">
            <a:avLst/>
          </a:prstGeom>
          <a:noFill/>
          <a:ln>
            <a:noFill/>
          </a:ln>
        </p:spPr>
        <p:txBody>
          <a:bodyPr anchorCtr="0" anchor="b" bIns="45700" lIns="45700" spcFirstLastPara="1" rIns="45700" wrap="square" tIns="45700">
            <a:normAutofit/>
          </a:bodyPr>
          <a:lstStyle>
            <a:lvl1pPr indent="-342900" lvl="0" marL="457200" algn="l">
              <a:lnSpc>
                <a:spcPct val="100000"/>
              </a:lnSpc>
              <a:spcBef>
                <a:spcPts val="700"/>
              </a:spcBef>
              <a:spcAft>
                <a:spcPts val="0"/>
              </a:spcAft>
              <a:buSzPts val="1800"/>
              <a:buChar char="•"/>
              <a:defRPr/>
            </a:lvl1pPr>
            <a:lvl2pPr indent="-342900" lvl="1" marL="914400" algn="l">
              <a:lnSpc>
                <a:spcPct val="100000"/>
              </a:lnSpc>
              <a:spcBef>
                <a:spcPts val="700"/>
              </a:spcBef>
              <a:spcAft>
                <a:spcPts val="0"/>
              </a:spcAft>
              <a:buSzPts val="1800"/>
              <a:buChar char="•"/>
              <a:defRPr/>
            </a:lvl2pPr>
            <a:lvl3pPr indent="-342900" lvl="2" marL="1371600" algn="l">
              <a:lnSpc>
                <a:spcPct val="100000"/>
              </a:lnSpc>
              <a:spcBef>
                <a:spcPts val="700"/>
              </a:spcBef>
              <a:spcAft>
                <a:spcPts val="0"/>
              </a:spcAft>
              <a:buSzPts val="1800"/>
              <a:buChar char="•"/>
              <a:defRPr/>
            </a:lvl3pPr>
            <a:lvl4pPr indent="-342900" lvl="3" marL="1828800" algn="l">
              <a:lnSpc>
                <a:spcPct val="100000"/>
              </a:lnSpc>
              <a:spcBef>
                <a:spcPts val="700"/>
              </a:spcBef>
              <a:spcAft>
                <a:spcPts val="0"/>
              </a:spcAft>
              <a:buSzPts val="1800"/>
              <a:buChar char="•"/>
              <a:defRPr/>
            </a:lvl4pPr>
            <a:lvl5pPr indent="-342900" lvl="4" marL="2286000" algn="l">
              <a:lnSpc>
                <a:spcPct val="100000"/>
              </a:lnSpc>
              <a:spcBef>
                <a:spcPts val="700"/>
              </a:spcBef>
              <a:spcAft>
                <a:spcPts val="0"/>
              </a:spcAft>
              <a:buSzPts val="1800"/>
              <a:buChar char="•"/>
              <a:defRPr/>
            </a:lvl5pPr>
            <a:lvl6pPr indent="-342900" lvl="5" marL="2743200" algn="l">
              <a:lnSpc>
                <a:spcPct val="100000"/>
              </a:lnSpc>
              <a:spcBef>
                <a:spcPts val="700"/>
              </a:spcBef>
              <a:spcAft>
                <a:spcPts val="0"/>
              </a:spcAft>
              <a:buSzPts val="1800"/>
              <a:buChar char="•"/>
              <a:defRPr/>
            </a:lvl6pPr>
            <a:lvl7pPr indent="-342900" lvl="6" marL="3200400" algn="l">
              <a:lnSpc>
                <a:spcPct val="100000"/>
              </a:lnSpc>
              <a:spcBef>
                <a:spcPts val="700"/>
              </a:spcBef>
              <a:spcAft>
                <a:spcPts val="0"/>
              </a:spcAft>
              <a:buSzPts val="1800"/>
              <a:buChar char="•"/>
              <a:defRPr/>
            </a:lvl7pPr>
            <a:lvl8pPr indent="-342900" lvl="7" marL="3657600" algn="l">
              <a:lnSpc>
                <a:spcPct val="100000"/>
              </a:lnSpc>
              <a:spcBef>
                <a:spcPts val="700"/>
              </a:spcBef>
              <a:spcAft>
                <a:spcPts val="0"/>
              </a:spcAft>
              <a:buSzPts val="1800"/>
              <a:buChar char="•"/>
              <a:defRPr/>
            </a:lvl8pPr>
            <a:lvl9pPr indent="-342900" lvl="8" marL="4114800" algn="l">
              <a:lnSpc>
                <a:spcPct val="100000"/>
              </a:lnSpc>
              <a:spcBef>
                <a:spcPts val="700"/>
              </a:spcBef>
              <a:spcAft>
                <a:spcPts val="0"/>
              </a:spcAft>
              <a:buSzPts val="1800"/>
              <a:buChar char="•"/>
              <a:defRPr/>
            </a:lvl9pPr>
          </a:lstStyle>
          <a:p/>
        </p:txBody>
      </p:sp>
      <p:sp>
        <p:nvSpPr>
          <p:cNvPr id="216" name="Google Shape;216;p32"/>
          <p:cNvSpPr txBox="1"/>
          <p:nvPr>
            <p:ph idx="12" type="sldNum"/>
          </p:nvPr>
        </p:nvSpPr>
        <p:spPr>
          <a:xfrm>
            <a:off x="8384892" y="6245225"/>
            <a:ext cx="301909" cy="288824"/>
          </a:xfrm>
          <a:prstGeom prst="rect">
            <a:avLst/>
          </a:prstGeom>
          <a:noFill/>
          <a:ln>
            <a:noFill/>
          </a:ln>
        </p:spPr>
        <p:txBody>
          <a:bodyPr anchorCtr="0" anchor="t" bIns="45700" lIns="45700" spcFirstLastPara="1" rIns="45700" wrap="square" tIns="45700">
            <a:sp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2">
    <p:spTree>
      <p:nvGrpSpPr>
        <p:cNvPr id="217" name="Shape 217"/>
        <p:cNvGrpSpPr/>
        <p:nvPr/>
      </p:nvGrpSpPr>
      <p:grpSpPr>
        <a:xfrm>
          <a:off x="0" y="0"/>
          <a:ext cx="0" cy="0"/>
          <a:chOff x="0" y="0"/>
          <a:chExt cx="0" cy="0"/>
        </a:xfrm>
      </p:grpSpPr>
      <p:sp>
        <p:nvSpPr>
          <p:cNvPr id="218" name="Google Shape;218;p33"/>
          <p:cNvSpPr txBox="1"/>
          <p:nvPr>
            <p:ph type="title"/>
          </p:nvPr>
        </p:nvSpPr>
        <p:spPr>
          <a:xfrm>
            <a:off x="457200" y="274638"/>
            <a:ext cx="8229600" cy="1143001"/>
          </a:xfrm>
          <a:prstGeom prst="rect">
            <a:avLst/>
          </a:prstGeom>
          <a:noFill/>
          <a:ln>
            <a:noFill/>
          </a:ln>
        </p:spPr>
        <p:txBody>
          <a:bodyPr anchorCtr="0" anchor="ctr" bIns="45700" lIns="45700" spcFirstLastPara="1" rIns="45700" wrap="square" tIns="45700">
            <a:normAutofit/>
          </a:bodyPr>
          <a:lstStyle>
            <a:lvl1pPr lvl="0" algn="ctr">
              <a:lnSpc>
                <a:spcPct val="100000"/>
              </a:lnSpc>
              <a:spcBef>
                <a:spcPts val="0"/>
              </a:spcBef>
              <a:spcAft>
                <a:spcPts val="0"/>
              </a:spcAft>
              <a:buClr>
                <a:schemeClr val="accent2"/>
              </a:buClr>
              <a:buSzPts val="1800"/>
              <a:buNone/>
              <a:defRPr/>
            </a:lvl1pPr>
            <a:lvl2pPr lvl="1" algn="ctr">
              <a:lnSpc>
                <a:spcPct val="100000"/>
              </a:lnSpc>
              <a:spcBef>
                <a:spcPts val="0"/>
              </a:spcBef>
              <a:spcAft>
                <a:spcPts val="0"/>
              </a:spcAft>
              <a:buClr>
                <a:schemeClr val="accent2"/>
              </a:buClr>
              <a:buSzPts val="1800"/>
              <a:buNone/>
              <a:defRPr/>
            </a:lvl2pPr>
            <a:lvl3pPr lvl="2" algn="ctr">
              <a:lnSpc>
                <a:spcPct val="100000"/>
              </a:lnSpc>
              <a:spcBef>
                <a:spcPts val="0"/>
              </a:spcBef>
              <a:spcAft>
                <a:spcPts val="0"/>
              </a:spcAft>
              <a:buClr>
                <a:schemeClr val="accent2"/>
              </a:buClr>
              <a:buSzPts val="1800"/>
              <a:buNone/>
              <a:defRPr/>
            </a:lvl3pPr>
            <a:lvl4pPr lvl="3" algn="ctr">
              <a:lnSpc>
                <a:spcPct val="100000"/>
              </a:lnSpc>
              <a:spcBef>
                <a:spcPts val="0"/>
              </a:spcBef>
              <a:spcAft>
                <a:spcPts val="0"/>
              </a:spcAft>
              <a:buClr>
                <a:schemeClr val="accent2"/>
              </a:buClr>
              <a:buSzPts val="1800"/>
              <a:buNone/>
              <a:defRPr/>
            </a:lvl4pPr>
            <a:lvl5pPr lvl="4" algn="ctr">
              <a:lnSpc>
                <a:spcPct val="100000"/>
              </a:lnSpc>
              <a:spcBef>
                <a:spcPts val="0"/>
              </a:spcBef>
              <a:spcAft>
                <a:spcPts val="0"/>
              </a:spcAft>
              <a:buClr>
                <a:schemeClr val="accent2"/>
              </a:buClr>
              <a:buSzPts val="1800"/>
              <a:buNone/>
              <a:defRPr/>
            </a:lvl5pPr>
            <a:lvl6pPr lvl="5" algn="ctr">
              <a:lnSpc>
                <a:spcPct val="100000"/>
              </a:lnSpc>
              <a:spcBef>
                <a:spcPts val="0"/>
              </a:spcBef>
              <a:spcAft>
                <a:spcPts val="0"/>
              </a:spcAft>
              <a:buClr>
                <a:schemeClr val="accent2"/>
              </a:buClr>
              <a:buSzPts val="1800"/>
              <a:buNone/>
              <a:defRPr/>
            </a:lvl6pPr>
            <a:lvl7pPr lvl="6" algn="ctr">
              <a:lnSpc>
                <a:spcPct val="100000"/>
              </a:lnSpc>
              <a:spcBef>
                <a:spcPts val="0"/>
              </a:spcBef>
              <a:spcAft>
                <a:spcPts val="0"/>
              </a:spcAft>
              <a:buClr>
                <a:schemeClr val="accent2"/>
              </a:buClr>
              <a:buSzPts val="1800"/>
              <a:buNone/>
              <a:defRPr/>
            </a:lvl7pPr>
            <a:lvl8pPr lvl="7" algn="ctr">
              <a:lnSpc>
                <a:spcPct val="100000"/>
              </a:lnSpc>
              <a:spcBef>
                <a:spcPts val="0"/>
              </a:spcBef>
              <a:spcAft>
                <a:spcPts val="0"/>
              </a:spcAft>
              <a:buClr>
                <a:schemeClr val="accent2"/>
              </a:buClr>
              <a:buSzPts val="1800"/>
              <a:buNone/>
              <a:defRPr/>
            </a:lvl8pPr>
            <a:lvl9pPr lvl="8" algn="ctr">
              <a:lnSpc>
                <a:spcPct val="100000"/>
              </a:lnSpc>
              <a:spcBef>
                <a:spcPts val="0"/>
              </a:spcBef>
              <a:spcAft>
                <a:spcPts val="0"/>
              </a:spcAft>
              <a:buClr>
                <a:schemeClr val="accent2"/>
              </a:buClr>
              <a:buSzPts val="1800"/>
              <a:buNone/>
              <a:defRPr/>
            </a:lvl9pPr>
          </a:lstStyle>
          <a:p/>
        </p:txBody>
      </p:sp>
      <p:sp>
        <p:nvSpPr>
          <p:cNvPr id="219" name="Google Shape;219;p33"/>
          <p:cNvSpPr txBox="1"/>
          <p:nvPr>
            <p:ph idx="12" type="sldNum"/>
          </p:nvPr>
        </p:nvSpPr>
        <p:spPr>
          <a:xfrm>
            <a:off x="8384892" y="6245225"/>
            <a:ext cx="301909" cy="288824"/>
          </a:xfrm>
          <a:prstGeom prst="rect">
            <a:avLst/>
          </a:prstGeom>
          <a:noFill/>
          <a:ln>
            <a:noFill/>
          </a:ln>
        </p:spPr>
        <p:txBody>
          <a:bodyPr anchorCtr="0" anchor="t" bIns="45700" lIns="45700" spcFirstLastPara="1" rIns="45700" wrap="square" tIns="45700">
            <a:sp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3" name="Shape 13"/>
        <p:cNvGrpSpPr/>
        <p:nvPr/>
      </p:nvGrpSpPr>
      <p:grpSpPr>
        <a:xfrm>
          <a:off x="0" y="0"/>
          <a:ext cx="0" cy="0"/>
          <a:chOff x="0" y="0"/>
          <a:chExt cx="0" cy="0"/>
        </a:xfrm>
      </p:grpSpPr>
      <p:sp>
        <p:nvSpPr>
          <p:cNvPr id="14" name="Google Shape;14;p26"/>
          <p:cNvSpPr/>
          <p:nvPr/>
        </p:nvSpPr>
        <p:spPr>
          <a:xfrm rot="-3172564">
            <a:off x="7777957" y="-15081"/>
            <a:ext cx="1162051" cy="2084387"/>
          </a:xfrm>
          <a:custGeom>
            <a:rect b="b" l="l" r="r" t="t"/>
            <a:pathLst>
              <a:path extrusionOk="0" h="21600" w="21600">
                <a:moveTo>
                  <a:pt x="21600" y="2537"/>
                </a:moveTo>
                <a:lnTo>
                  <a:pt x="19085" y="469"/>
                </a:lnTo>
                <a:lnTo>
                  <a:pt x="16674" y="0"/>
                </a:lnTo>
                <a:lnTo>
                  <a:pt x="818" y="16472"/>
                </a:lnTo>
                <a:lnTo>
                  <a:pt x="818" y="18916"/>
                </a:lnTo>
                <a:lnTo>
                  <a:pt x="0" y="21278"/>
                </a:lnTo>
                <a:lnTo>
                  <a:pt x="536" y="21600"/>
                </a:lnTo>
                <a:lnTo>
                  <a:pt x="3281" y="19660"/>
                </a:lnTo>
                <a:lnTo>
                  <a:pt x="5506" y="18916"/>
                </a:lnTo>
                <a:lnTo>
                  <a:pt x="21600" y="2537"/>
                </a:ln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 name="Google Shape;15;p26"/>
          <p:cNvSpPr/>
          <p:nvPr/>
        </p:nvSpPr>
        <p:spPr>
          <a:xfrm rot="-3172564">
            <a:off x="7865268" y="24606"/>
            <a:ext cx="1165226" cy="2097088"/>
          </a:xfrm>
          <a:custGeom>
            <a:rect b="b" l="l" r="r" t="t"/>
            <a:pathLst>
              <a:path extrusionOk="0" h="21600" w="21600">
                <a:moveTo>
                  <a:pt x="17014" y="0"/>
                </a:moveTo>
                <a:lnTo>
                  <a:pt x="965" y="16537"/>
                </a:lnTo>
                <a:lnTo>
                  <a:pt x="972" y="18672"/>
                </a:lnTo>
                <a:lnTo>
                  <a:pt x="0" y="21192"/>
                </a:lnTo>
                <a:lnTo>
                  <a:pt x="371" y="21600"/>
                </a:lnTo>
                <a:lnTo>
                  <a:pt x="3131" y="19553"/>
                </a:lnTo>
                <a:lnTo>
                  <a:pt x="5662" y="18783"/>
                </a:lnTo>
                <a:lnTo>
                  <a:pt x="21600" y="2497"/>
                </a:lnTo>
                <a:lnTo>
                  <a:pt x="19211" y="560"/>
                </a:lnTo>
                <a:lnTo>
                  <a:pt x="17014" y="0"/>
                </a:lnTo>
                <a:close/>
              </a:path>
            </a:pathLst>
          </a:custGeom>
          <a:solidFill>
            <a:srgbClr val="703D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 name="Google Shape;16;p26"/>
          <p:cNvSpPr/>
          <p:nvPr/>
        </p:nvSpPr>
        <p:spPr>
          <a:xfrm rot="-3172564">
            <a:off x="7831138" y="192088"/>
            <a:ext cx="1025526" cy="1571626"/>
          </a:xfrm>
          <a:custGeom>
            <a:rect b="b" l="l" r="r" t="t"/>
            <a:pathLst>
              <a:path extrusionOk="0" h="21600" w="21600">
                <a:moveTo>
                  <a:pt x="0" y="19329"/>
                </a:moveTo>
                <a:lnTo>
                  <a:pt x="3644" y="19858"/>
                </a:lnTo>
                <a:lnTo>
                  <a:pt x="6208" y="21600"/>
                </a:lnTo>
                <a:lnTo>
                  <a:pt x="21600" y="3103"/>
                </a:lnTo>
                <a:lnTo>
                  <a:pt x="17864" y="638"/>
                </a:lnTo>
                <a:lnTo>
                  <a:pt x="16008" y="0"/>
                </a:lnTo>
                <a:lnTo>
                  <a:pt x="0" y="19329"/>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17" name="Google Shape;17;p26"/>
          <p:cNvGrpSpPr/>
          <p:nvPr/>
        </p:nvGrpSpPr>
        <p:grpSpPr>
          <a:xfrm>
            <a:off x="7938" y="5540375"/>
            <a:ext cx="1784351" cy="1246189"/>
            <a:chOff x="0" y="0"/>
            <a:chExt cx="1784350" cy="1246188"/>
          </a:xfrm>
        </p:grpSpPr>
        <p:sp>
          <p:nvSpPr>
            <p:cNvPr id="18" name="Google Shape;18;p26"/>
            <p:cNvSpPr/>
            <p:nvPr/>
          </p:nvSpPr>
          <p:spPr>
            <a:xfrm>
              <a:off x="30162" y="23812"/>
              <a:ext cx="1728789" cy="1030289"/>
            </a:xfrm>
            <a:custGeom>
              <a:rect b="b" l="l" r="r" t="t"/>
              <a:pathLst>
                <a:path extrusionOk="0" h="21600" w="21600">
                  <a:moveTo>
                    <a:pt x="15746" y="20968"/>
                  </a:moveTo>
                  <a:lnTo>
                    <a:pt x="14089" y="18405"/>
                  </a:lnTo>
                  <a:lnTo>
                    <a:pt x="13206" y="7938"/>
                  </a:lnTo>
                  <a:lnTo>
                    <a:pt x="21223" y="5492"/>
                  </a:lnTo>
                  <a:lnTo>
                    <a:pt x="21600" y="3378"/>
                  </a:lnTo>
                  <a:lnTo>
                    <a:pt x="20826" y="1664"/>
                  </a:lnTo>
                  <a:lnTo>
                    <a:pt x="12660" y="3511"/>
                  </a:lnTo>
                  <a:lnTo>
                    <a:pt x="12095" y="533"/>
                  </a:lnTo>
                  <a:lnTo>
                    <a:pt x="10765" y="0"/>
                  </a:lnTo>
                  <a:lnTo>
                    <a:pt x="9505" y="466"/>
                  </a:lnTo>
                  <a:lnTo>
                    <a:pt x="8811" y="1764"/>
                  </a:lnTo>
                  <a:lnTo>
                    <a:pt x="9297" y="4743"/>
                  </a:lnTo>
                  <a:lnTo>
                    <a:pt x="6548" y="7339"/>
                  </a:lnTo>
                  <a:lnTo>
                    <a:pt x="9753" y="7871"/>
                  </a:lnTo>
                  <a:lnTo>
                    <a:pt x="11033" y="14794"/>
                  </a:lnTo>
                  <a:lnTo>
                    <a:pt x="1399" y="7805"/>
                  </a:lnTo>
                  <a:lnTo>
                    <a:pt x="456" y="8470"/>
                  </a:lnTo>
                  <a:lnTo>
                    <a:pt x="0" y="10584"/>
                  </a:lnTo>
                  <a:lnTo>
                    <a:pt x="546" y="12963"/>
                  </a:lnTo>
                  <a:lnTo>
                    <a:pt x="11301" y="21434"/>
                  </a:lnTo>
                  <a:lnTo>
                    <a:pt x="13672" y="20901"/>
                  </a:lnTo>
                  <a:lnTo>
                    <a:pt x="15577" y="21600"/>
                  </a:lnTo>
                  <a:lnTo>
                    <a:pt x="15746" y="20968"/>
                  </a:lnTo>
                  <a:close/>
                </a:path>
              </a:pathLst>
            </a:custGeom>
            <a:solidFill>
              <a:srgbClr val="F8F8F8"/>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 name="Google Shape;19;p26"/>
            <p:cNvSpPr/>
            <p:nvPr/>
          </p:nvSpPr>
          <p:spPr>
            <a:xfrm>
              <a:off x="1614487" y="146050"/>
              <a:ext cx="112713" cy="204788"/>
            </a:xfrm>
            <a:custGeom>
              <a:rect b="b" l="l" r="r" t="t"/>
              <a:pathLst>
                <a:path extrusionOk="0" h="21600" w="21600">
                  <a:moveTo>
                    <a:pt x="0" y="586"/>
                  </a:moveTo>
                  <a:lnTo>
                    <a:pt x="18126" y="0"/>
                  </a:lnTo>
                  <a:lnTo>
                    <a:pt x="21600" y="19507"/>
                  </a:lnTo>
                  <a:lnTo>
                    <a:pt x="1208" y="21600"/>
                  </a:lnTo>
                  <a:lnTo>
                    <a:pt x="0" y="586"/>
                  </a:lnTo>
                  <a:close/>
                </a:path>
              </a:pathLst>
            </a:custGeom>
            <a:solidFill>
              <a:srgbClr val="FFEF6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 name="Google Shape;20;p26"/>
            <p:cNvSpPr/>
            <p:nvPr/>
          </p:nvSpPr>
          <p:spPr>
            <a:xfrm>
              <a:off x="23812" y="450850"/>
              <a:ext cx="1257301" cy="650876"/>
            </a:xfrm>
            <a:custGeom>
              <a:rect b="b" l="l" r="r" t="t"/>
              <a:pathLst>
                <a:path extrusionOk="0" h="21600" w="21600">
                  <a:moveTo>
                    <a:pt x="1866" y="0"/>
                  </a:moveTo>
                  <a:lnTo>
                    <a:pt x="18127" y="13655"/>
                  </a:lnTo>
                  <a:lnTo>
                    <a:pt x="19448" y="16785"/>
                  </a:lnTo>
                  <a:lnTo>
                    <a:pt x="21600" y="20837"/>
                  </a:lnTo>
                  <a:lnTo>
                    <a:pt x="21314" y="21600"/>
                  </a:lnTo>
                  <a:lnTo>
                    <a:pt x="18386" y="20705"/>
                  </a:lnTo>
                  <a:lnTo>
                    <a:pt x="15594" y="21337"/>
                  </a:lnTo>
                  <a:lnTo>
                    <a:pt x="572" y="7840"/>
                  </a:lnTo>
                  <a:lnTo>
                    <a:pt x="0" y="3946"/>
                  </a:lnTo>
                  <a:lnTo>
                    <a:pt x="626" y="842"/>
                  </a:lnTo>
                  <a:lnTo>
                    <a:pt x="1866" y="0"/>
                  </a:lnTo>
                  <a:close/>
                </a:path>
              </a:pathLst>
            </a:custGeom>
            <a:solidFill>
              <a:srgbClr val="FF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 name="Google Shape;21;p26"/>
            <p:cNvSpPr/>
            <p:nvPr/>
          </p:nvSpPr>
          <p:spPr>
            <a:xfrm>
              <a:off x="196849" y="504825"/>
              <a:ext cx="833439" cy="593726"/>
            </a:xfrm>
            <a:custGeom>
              <a:rect b="b" l="l" r="r" t="t"/>
              <a:pathLst>
                <a:path extrusionOk="0" h="21600" w="21600">
                  <a:moveTo>
                    <a:pt x="0" y="9398"/>
                  </a:moveTo>
                  <a:lnTo>
                    <a:pt x="18985" y="21600"/>
                  </a:lnTo>
                  <a:lnTo>
                    <a:pt x="19335" y="15441"/>
                  </a:lnTo>
                  <a:lnTo>
                    <a:pt x="21600" y="12202"/>
                  </a:lnTo>
                  <a:lnTo>
                    <a:pt x="1606" y="0"/>
                  </a:lnTo>
                  <a:lnTo>
                    <a:pt x="0" y="3672"/>
                  </a:lnTo>
                  <a:lnTo>
                    <a:pt x="0" y="9398"/>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 name="Google Shape;22;p26"/>
            <p:cNvSpPr/>
            <p:nvPr/>
          </p:nvSpPr>
          <p:spPr>
            <a:xfrm>
              <a:off x="762000" y="66675"/>
              <a:ext cx="214313" cy="192088"/>
            </a:xfrm>
            <a:custGeom>
              <a:rect b="b" l="l" r="r" t="t"/>
              <a:pathLst>
                <a:path extrusionOk="0" h="21600" w="21600">
                  <a:moveTo>
                    <a:pt x="0" y="2510"/>
                  </a:moveTo>
                  <a:lnTo>
                    <a:pt x="12706" y="0"/>
                  </a:lnTo>
                  <a:lnTo>
                    <a:pt x="19932" y="3227"/>
                  </a:lnTo>
                  <a:lnTo>
                    <a:pt x="21600" y="12458"/>
                  </a:lnTo>
                  <a:lnTo>
                    <a:pt x="13024" y="13085"/>
                  </a:lnTo>
                  <a:lnTo>
                    <a:pt x="2541" y="21600"/>
                  </a:lnTo>
                  <a:lnTo>
                    <a:pt x="0" y="2510"/>
                  </a:lnTo>
                  <a:close/>
                </a:path>
              </a:pathLst>
            </a:custGeom>
            <a:solidFill>
              <a:srgbClr val="00B2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 name="Google Shape;23;p26"/>
            <p:cNvSpPr/>
            <p:nvPr/>
          </p:nvSpPr>
          <p:spPr>
            <a:xfrm>
              <a:off x="1009650" y="1068387"/>
              <a:ext cx="120650" cy="177801"/>
            </a:xfrm>
            <a:custGeom>
              <a:rect b="b" l="l" r="r" t="t"/>
              <a:pathLst>
                <a:path extrusionOk="0" h="21600" w="21600">
                  <a:moveTo>
                    <a:pt x="21600" y="386"/>
                  </a:moveTo>
                  <a:lnTo>
                    <a:pt x="21600" y="21600"/>
                  </a:lnTo>
                  <a:lnTo>
                    <a:pt x="0" y="771"/>
                  </a:lnTo>
                  <a:lnTo>
                    <a:pt x="10232" y="0"/>
                  </a:lnTo>
                  <a:lnTo>
                    <a:pt x="21600" y="386"/>
                  </a:lnTo>
                  <a:close/>
                </a:path>
              </a:pathLst>
            </a:custGeom>
            <a:solidFill>
              <a:srgbClr val="00B2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 name="Google Shape;24;p26"/>
            <p:cNvSpPr/>
            <p:nvPr/>
          </p:nvSpPr>
          <p:spPr>
            <a:xfrm>
              <a:off x="792162" y="185737"/>
              <a:ext cx="306388" cy="608014"/>
            </a:xfrm>
            <a:custGeom>
              <a:rect b="b" l="l" r="r" t="t"/>
              <a:pathLst>
                <a:path extrusionOk="0" h="21600" w="21600">
                  <a:moveTo>
                    <a:pt x="0" y="2262"/>
                  </a:moveTo>
                  <a:lnTo>
                    <a:pt x="4868" y="0"/>
                  </a:lnTo>
                  <a:lnTo>
                    <a:pt x="12982" y="170"/>
                  </a:lnTo>
                  <a:lnTo>
                    <a:pt x="21600" y="21600"/>
                  </a:lnTo>
                  <a:lnTo>
                    <a:pt x="15612" y="20356"/>
                  </a:lnTo>
                  <a:lnTo>
                    <a:pt x="8506" y="19140"/>
                  </a:lnTo>
                  <a:lnTo>
                    <a:pt x="0" y="2262"/>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 name="Google Shape;25;p26"/>
            <p:cNvSpPr/>
            <p:nvPr/>
          </p:nvSpPr>
          <p:spPr>
            <a:xfrm>
              <a:off x="1052512" y="158750"/>
              <a:ext cx="577851" cy="276226"/>
            </a:xfrm>
            <a:custGeom>
              <a:rect b="b" l="l" r="r" t="t"/>
              <a:pathLst>
                <a:path extrusionOk="0" h="21600" w="21600">
                  <a:moveTo>
                    <a:pt x="20532" y="0"/>
                  </a:moveTo>
                  <a:lnTo>
                    <a:pt x="0" y="6579"/>
                  </a:lnTo>
                  <a:lnTo>
                    <a:pt x="831" y="21600"/>
                  </a:lnTo>
                  <a:lnTo>
                    <a:pt x="21214" y="14710"/>
                  </a:lnTo>
                  <a:lnTo>
                    <a:pt x="21600" y="2669"/>
                  </a:lnTo>
                  <a:lnTo>
                    <a:pt x="20532" y="0"/>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 name="Google Shape;26;p26"/>
            <p:cNvSpPr/>
            <p:nvPr/>
          </p:nvSpPr>
          <p:spPr>
            <a:xfrm>
              <a:off x="542925" y="322262"/>
              <a:ext cx="247650" cy="106364"/>
            </a:xfrm>
            <a:custGeom>
              <a:rect b="b" l="l" r="r" t="t"/>
              <a:pathLst>
                <a:path extrusionOk="0" h="21600" w="21600">
                  <a:moveTo>
                    <a:pt x="18831" y="0"/>
                  </a:moveTo>
                  <a:lnTo>
                    <a:pt x="0" y="12480"/>
                  </a:lnTo>
                  <a:lnTo>
                    <a:pt x="21600" y="21600"/>
                  </a:lnTo>
                  <a:lnTo>
                    <a:pt x="18831" y="0"/>
                  </a:lnTo>
                  <a:close/>
                </a:path>
              </a:pathLst>
            </a:custGeom>
            <a:solidFill>
              <a:srgbClr val="FFEF6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27" name="Google Shape;27;p26"/>
            <p:cNvGrpSpPr/>
            <p:nvPr/>
          </p:nvGrpSpPr>
          <p:grpSpPr>
            <a:xfrm>
              <a:off x="0" y="0"/>
              <a:ext cx="1784350" cy="1238253"/>
              <a:chOff x="0" y="0"/>
              <a:chExt cx="1784350" cy="1238252"/>
            </a:xfrm>
          </p:grpSpPr>
          <p:grpSp>
            <p:nvGrpSpPr>
              <p:cNvPr id="28" name="Google Shape;28;p26"/>
              <p:cNvGrpSpPr/>
              <p:nvPr/>
            </p:nvGrpSpPr>
            <p:grpSpPr>
              <a:xfrm>
                <a:off x="784225" y="114299"/>
                <a:ext cx="869952" cy="1123953"/>
                <a:chOff x="0" y="-1"/>
                <a:chExt cx="869951" cy="1123952"/>
              </a:xfrm>
            </p:grpSpPr>
            <p:sp>
              <p:nvSpPr>
                <p:cNvPr id="29" name="Google Shape;29;p26"/>
                <p:cNvSpPr/>
                <p:nvPr/>
              </p:nvSpPr>
              <p:spPr>
                <a:xfrm>
                  <a:off x="0" y="39687"/>
                  <a:ext cx="249238" cy="138114"/>
                </a:xfrm>
                <a:custGeom>
                  <a:rect b="b" l="l" r="r" t="t"/>
                  <a:pathLst>
                    <a:path extrusionOk="0" h="21600" w="21600">
                      <a:moveTo>
                        <a:pt x="0" y="13207"/>
                      </a:moveTo>
                      <a:lnTo>
                        <a:pt x="7867" y="1234"/>
                      </a:lnTo>
                      <a:lnTo>
                        <a:pt x="14699" y="0"/>
                      </a:lnTo>
                      <a:lnTo>
                        <a:pt x="20151" y="3333"/>
                      </a:lnTo>
                      <a:lnTo>
                        <a:pt x="21600" y="11232"/>
                      </a:lnTo>
                      <a:lnTo>
                        <a:pt x="11525" y="8270"/>
                      </a:lnTo>
                      <a:lnTo>
                        <a:pt x="5107" y="12466"/>
                      </a:lnTo>
                      <a:lnTo>
                        <a:pt x="897" y="21600"/>
                      </a:lnTo>
                      <a:lnTo>
                        <a:pt x="0" y="13207"/>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0" name="Google Shape;30;p26"/>
                <p:cNvSpPr/>
                <p:nvPr/>
              </p:nvSpPr>
              <p:spPr>
                <a:xfrm>
                  <a:off x="217487" y="912812"/>
                  <a:ext cx="182563" cy="211139"/>
                </a:xfrm>
                <a:custGeom>
                  <a:rect b="b" l="l" r="r" t="t"/>
                  <a:pathLst>
                    <a:path extrusionOk="0" h="21600" w="21600">
                      <a:moveTo>
                        <a:pt x="0" y="3248"/>
                      </a:moveTo>
                      <a:lnTo>
                        <a:pt x="15026" y="21600"/>
                      </a:lnTo>
                      <a:lnTo>
                        <a:pt x="21600" y="20382"/>
                      </a:lnTo>
                      <a:lnTo>
                        <a:pt x="20943" y="1380"/>
                      </a:lnTo>
                      <a:lnTo>
                        <a:pt x="15590" y="0"/>
                      </a:lnTo>
                      <a:lnTo>
                        <a:pt x="16810" y="15997"/>
                      </a:lnTo>
                      <a:lnTo>
                        <a:pt x="6668" y="325"/>
                      </a:lnTo>
                      <a:lnTo>
                        <a:pt x="0" y="3248"/>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 name="Google Shape;31;p26"/>
                <p:cNvSpPr/>
                <p:nvPr/>
              </p:nvSpPr>
              <p:spPr>
                <a:xfrm>
                  <a:off x="801687" y="-1"/>
                  <a:ext cx="68264" cy="185739"/>
                </a:xfrm>
                <a:custGeom>
                  <a:rect b="b" l="l" r="r" t="t"/>
                  <a:pathLst>
                    <a:path extrusionOk="0" h="21600" w="21600">
                      <a:moveTo>
                        <a:pt x="0" y="1754"/>
                      </a:moveTo>
                      <a:lnTo>
                        <a:pt x="8938" y="8585"/>
                      </a:lnTo>
                      <a:lnTo>
                        <a:pt x="10924" y="14215"/>
                      </a:lnTo>
                      <a:lnTo>
                        <a:pt x="6703" y="21600"/>
                      </a:lnTo>
                      <a:lnTo>
                        <a:pt x="19862" y="20308"/>
                      </a:lnTo>
                      <a:lnTo>
                        <a:pt x="21600" y="10708"/>
                      </a:lnTo>
                      <a:lnTo>
                        <a:pt x="11421" y="0"/>
                      </a:lnTo>
                      <a:lnTo>
                        <a:pt x="0" y="1754"/>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32" name="Google Shape;32;p26"/>
              <p:cNvSpPr/>
              <p:nvPr/>
            </p:nvSpPr>
            <p:spPr>
              <a:xfrm>
                <a:off x="112712" y="384175"/>
                <a:ext cx="944563" cy="396876"/>
              </a:xfrm>
              <a:custGeom>
                <a:rect b="b" l="l" r="r" t="t"/>
                <a:pathLst>
                  <a:path extrusionOk="0" h="21600" w="21600">
                    <a:moveTo>
                      <a:pt x="1815" y="0"/>
                    </a:moveTo>
                    <a:lnTo>
                      <a:pt x="21600" y="21168"/>
                    </a:lnTo>
                    <a:lnTo>
                      <a:pt x="19531" y="21600"/>
                    </a:lnTo>
                    <a:lnTo>
                      <a:pt x="0" y="1166"/>
                    </a:lnTo>
                    <a:lnTo>
                      <a:pt x="1815"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3" name="Google Shape;33;p26"/>
              <p:cNvSpPr/>
              <p:nvPr/>
            </p:nvSpPr>
            <p:spPr>
              <a:xfrm>
                <a:off x="404812" y="628650"/>
                <a:ext cx="387351" cy="234951"/>
              </a:xfrm>
              <a:custGeom>
                <a:rect b="b" l="l" r="r" t="t"/>
                <a:pathLst>
                  <a:path extrusionOk="0" h="21600" w="21600">
                    <a:moveTo>
                      <a:pt x="618" y="2481"/>
                    </a:moveTo>
                    <a:lnTo>
                      <a:pt x="7067" y="4816"/>
                    </a:lnTo>
                    <a:lnTo>
                      <a:pt x="14312" y="9997"/>
                    </a:lnTo>
                    <a:lnTo>
                      <a:pt x="19436" y="17732"/>
                    </a:lnTo>
                    <a:lnTo>
                      <a:pt x="14400" y="16784"/>
                    </a:lnTo>
                    <a:lnTo>
                      <a:pt x="6140" y="10654"/>
                    </a:lnTo>
                    <a:lnTo>
                      <a:pt x="2209" y="5838"/>
                    </a:lnTo>
                    <a:lnTo>
                      <a:pt x="4726" y="11895"/>
                    </a:lnTo>
                    <a:lnTo>
                      <a:pt x="12015" y="19703"/>
                    </a:lnTo>
                    <a:lnTo>
                      <a:pt x="20584" y="21600"/>
                    </a:lnTo>
                    <a:lnTo>
                      <a:pt x="21600" y="16346"/>
                    </a:lnTo>
                    <a:lnTo>
                      <a:pt x="17404" y="8757"/>
                    </a:lnTo>
                    <a:lnTo>
                      <a:pt x="7509" y="1241"/>
                    </a:lnTo>
                    <a:lnTo>
                      <a:pt x="0" y="0"/>
                    </a:lnTo>
                    <a:lnTo>
                      <a:pt x="618" y="248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4" name="Google Shape;34;p26"/>
              <p:cNvSpPr/>
              <p:nvPr/>
            </p:nvSpPr>
            <p:spPr>
              <a:xfrm>
                <a:off x="889000" y="301625"/>
                <a:ext cx="169863" cy="377826"/>
              </a:xfrm>
              <a:custGeom>
                <a:rect b="b" l="l" r="r" t="t"/>
                <a:pathLst>
                  <a:path extrusionOk="0" h="21600" w="21600">
                    <a:moveTo>
                      <a:pt x="2434" y="0"/>
                    </a:moveTo>
                    <a:lnTo>
                      <a:pt x="9228" y="1130"/>
                    </a:lnTo>
                    <a:lnTo>
                      <a:pt x="8113" y="8676"/>
                    </a:lnTo>
                    <a:lnTo>
                      <a:pt x="10749" y="14777"/>
                    </a:lnTo>
                    <a:lnTo>
                      <a:pt x="21600" y="20380"/>
                    </a:lnTo>
                    <a:lnTo>
                      <a:pt x="9837" y="21600"/>
                    </a:lnTo>
                    <a:lnTo>
                      <a:pt x="3042" y="15545"/>
                    </a:lnTo>
                    <a:lnTo>
                      <a:pt x="0" y="2576"/>
                    </a:lnTo>
                    <a:lnTo>
                      <a:pt x="2434"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35" name="Google Shape;35;p26"/>
              <p:cNvGrpSpPr/>
              <p:nvPr/>
            </p:nvGrpSpPr>
            <p:grpSpPr>
              <a:xfrm>
                <a:off x="0" y="0"/>
                <a:ext cx="1784350" cy="1076327"/>
                <a:chOff x="0" y="0"/>
                <a:chExt cx="1784350" cy="1076326"/>
              </a:xfrm>
            </p:grpSpPr>
            <p:sp>
              <p:nvSpPr>
                <p:cNvPr id="36" name="Google Shape;36;p26"/>
                <p:cNvSpPr/>
                <p:nvPr/>
              </p:nvSpPr>
              <p:spPr>
                <a:xfrm>
                  <a:off x="1054100" y="885825"/>
                  <a:ext cx="119063" cy="138113"/>
                </a:xfrm>
                <a:custGeom>
                  <a:rect b="b" l="l" r="r" t="t"/>
                  <a:pathLst>
                    <a:path extrusionOk="0" h="21600" w="21600">
                      <a:moveTo>
                        <a:pt x="15840" y="0"/>
                      </a:moveTo>
                      <a:lnTo>
                        <a:pt x="5760" y="8240"/>
                      </a:lnTo>
                      <a:lnTo>
                        <a:pt x="0" y="21600"/>
                      </a:lnTo>
                      <a:lnTo>
                        <a:pt x="11520" y="19977"/>
                      </a:lnTo>
                      <a:lnTo>
                        <a:pt x="14832" y="10488"/>
                      </a:lnTo>
                      <a:lnTo>
                        <a:pt x="21600" y="3371"/>
                      </a:lnTo>
                      <a:lnTo>
                        <a:pt x="1584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 name="Google Shape;37;p26"/>
                <p:cNvSpPr/>
                <p:nvPr/>
              </p:nvSpPr>
              <p:spPr>
                <a:xfrm>
                  <a:off x="0" y="377825"/>
                  <a:ext cx="1336675" cy="698501"/>
                </a:xfrm>
                <a:custGeom>
                  <a:rect b="b" l="l" r="r" t="t"/>
                  <a:pathLst>
                    <a:path extrusionOk="0" h="21600" w="21600">
                      <a:moveTo>
                        <a:pt x="2001" y="0"/>
                      </a:moveTo>
                      <a:lnTo>
                        <a:pt x="808" y="1276"/>
                      </a:lnTo>
                      <a:lnTo>
                        <a:pt x="0" y="5105"/>
                      </a:lnTo>
                      <a:lnTo>
                        <a:pt x="859" y="8787"/>
                      </a:lnTo>
                      <a:lnTo>
                        <a:pt x="15161" y="21281"/>
                      </a:lnTo>
                      <a:lnTo>
                        <a:pt x="18239" y="20495"/>
                      </a:lnTo>
                      <a:lnTo>
                        <a:pt x="20728" y="21600"/>
                      </a:lnTo>
                      <a:lnTo>
                        <a:pt x="21600" y="19833"/>
                      </a:lnTo>
                      <a:lnTo>
                        <a:pt x="19266" y="16298"/>
                      </a:lnTo>
                      <a:lnTo>
                        <a:pt x="18316" y="12567"/>
                      </a:lnTo>
                      <a:lnTo>
                        <a:pt x="17560" y="12935"/>
                      </a:lnTo>
                      <a:lnTo>
                        <a:pt x="18457" y="16298"/>
                      </a:lnTo>
                      <a:lnTo>
                        <a:pt x="20240" y="19882"/>
                      </a:lnTo>
                      <a:lnTo>
                        <a:pt x="18124" y="19317"/>
                      </a:lnTo>
                      <a:lnTo>
                        <a:pt x="15636" y="19980"/>
                      </a:lnTo>
                      <a:lnTo>
                        <a:pt x="16097" y="15955"/>
                      </a:lnTo>
                      <a:lnTo>
                        <a:pt x="17162" y="13205"/>
                      </a:lnTo>
                      <a:lnTo>
                        <a:pt x="15918" y="13549"/>
                      </a:lnTo>
                      <a:lnTo>
                        <a:pt x="14943" y="16151"/>
                      </a:lnTo>
                      <a:lnTo>
                        <a:pt x="14610" y="19415"/>
                      </a:lnTo>
                      <a:lnTo>
                        <a:pt x="1372" y="7609"/>
                      </a:lnTo>
                      <a:lnTo>
                        <a:pt x="1026" y="5277"/>
                      </a:lnTo>
                      <a:lnTo>
                        <a:pt x="1321" y="2332"/>
                      </a:lnTo>
                      <a:lnTo>
                        <a:pt x="2783" y="0"/>
                      </a:lnTo>
                      <a:lnTo>
                        <a:pt x="2001"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 name="Google Shape;38;p26"/>
                <p:cNvSpPr/>
                <p:nvPr/>
              </p:nvSpPr>
              <p:spPr>
                <a:xfrm>
                  <a:off x="160337" y="444500"/>
                  <a:ext cx="127001" cy="265113"/>
                </a:xfrm>
                <a:custGeom>
                  <a:rect b="b" l="l" r="r" t="t"/>
                  <a:pathLst>
                    <a:path extrusionOk="0" h="21600" w="21600">
                      <a:moveTo>
                        <a:pt x="15660" y="0"/>
                      </a:moveTo>
                      <a:lnTo>
                        <a:pt x="2565" y="6835"/>
                      </a:lnTo>
                      <a:lnTo>
                        <a:pt x="0" y="14830"/>
                      </a:lnTo>
                      <a:lnTo>
                        <a:pt x="4455" y="20246"/>
                      </a:lnTo>
                      <a:lnTo>
                        <a:pt x="12690" y="21600"/>
                      </a:lnTo>
                      <a:lnTo>
                        <a:pt x="10260" y="9930"/>
                      </a:lnTo>
                      <a:lnTo>
                        <a:pt x="21600" y="1096"/>
                      </a:lnTo>
                      <a:lnTo>
                        <a:pt x="1566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9" name="Google Shape;39;p26"/>
                <p:cNvSpPr/>
                <p:nvPr/>
              </p:nvSpPr>
              <p:spPr>
                <a:xfrm>
                  <a:off x="704850" y="0"/>
                  <a:ext cx="511175" cy="942976"/>
                </a:xfrm>
                <a:custGeom>
                  <a:rect b="b" l="l" r="r" t="t"/>
                  <a:pathLst>
                    <a:path extrusionOk="0" h="21600" w="21600">
                      <a:moveTo>
                        <a:pt x="7335" y="16291"/>
                      </a:moveTo>
                      <a:lnTo>
                        <a:pt x="0" y="2255"/>
                      </a:lnTo>
                      <a:lnTo>
                        <a:pt x="2725" y="691"/>
                      </a:lnTo>
                      <a:lnTo>
                        <a:pt x="8680" y="0"/>
                      </a:lnTo>
                      <a:lnTo>
                        <a:pt x="13424" y="1036"/>
                      </a:lnTo>
                      <a:lnTo>
                        <a:pt x="21600" y="21600"/>
                      </a:lnTo>
                      <a:lnTo>
                        <a:pt x="18673" y="19836"/>
                      </a:lnTo>
                      <a:lnTo>
                        <a:pt x="11944" y="1764"/>
                      </a:lnTo>
                      <a:lnTo>
                        <a:pt x="7604" y="1109"/>
                      </a:lnTo>
                      <a:lnTo>
                        <a:pt x="4004" y="1345"/>
                      </a:lnTo>
                      <a:lnTo>
                        <a:pt x="2557" y="2564"/>
                      </a:lnTo>
                      <a:lnTo>
                        <a:pt x="10295" y="16800"/>
                      </a:lnTo>
                      <a:lnTo>
                        <a:pt x="7335" y="1629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0" name="Google Shape;40;p26"/>
                <p:cNvSpPr/>
                <p:nvPr/>
              </p:nvSpPr>
              <p:spPr>
                <a:xfrm>
                  <a:off x="909637" y="254000"/>
                  <a:ext cx="152401" cy="400051"/>
                </a:xfrm>
                <a:custGeom>
                  <a:rect b="b" l="l" r="r" t="t"/>
                  <a:pathLst>
                    <a:path extrusionOk="0" h="21600" w="21600">
                      <a:moveTo>
                        <a:pt x="0" y="1157"/>
                      </a:moveTo>
                      <a:lnTo>
                        <a:pt x="8550" y="8314"/>
                      </a:lnTo>
                      <a:lnTo>
                        <a:pt x="12712" y="13629"/>
                      </a:lnTo>
                      <a:lnTo>
                        <a:pt x="13050" y="21600"/>
                      </a:lnTo>
                      <a:lnTo>
                        <a:pt x="21600" y="21600"/>
                      </a:lnTo>
                      <a:lnTo>
                        <a:pt x="21038" y="15429"/>
                      </a:lnTo>
                      <a:lnTo>
                        <a:pt x="18225" y="8914"/>
                      </a:lnTo>
                      <a:lnTo>
                        <a:pt x="11138" y="2529"/>
                      </a:lnTo>
                      <a:lnTo>
                        <a:pt x="7088" y="0"/>
                      </a:lnTo>
                      <a:lnTo>
                        <a:pt x="0" y="1157"/>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1" name="Google Shape;41;p26"/>
                <p:cNvSpPr/>
                <p:nvPr/>
              </p:nvSpPr>
              <p:spPr>
                <a:xfrm>
                  <a:off x="512762" y="222250"/>
                  <a:ext cx="309563" cy="214313"/>
                </a:xfrm>
                <a:custGeom>
                  <a:rect b="b" l="l" r="r" t="t"/>
                  <a:pathLst>
                    <a:path extrusionOk="0" h="21600" w="21600">
                      <a:moveTo>
                        <a:pt x="16449" y="0"/>
                      </a:moveTo>
                      <a:lnTo>
                        <a:pt x="14234" y="1365"/>
                      </a:lnTo>
                      <a:lnTo>
                        <a:pt x="14012" y="5300"/>
                      </a:lnTo>
                      <a:lnTo>
                        <a:pt x="0" y="13570"/>
                      </a:lnTo>
                      <a:lnTo>
                        <a:pt x="0" y="17826"/>
                      </a:lnTo>
                      <a:lnTo>
                        <a:pt x="15729" y="18147"/>
                      </a:lnTo>
                      <a:lnTo>
                        <a:pt x="17723" y="21600"/>
                      </a:lnTo>
                      <a:lnTo>
                        <a:pt x="21600" y="21359"/>
                      </a:lnTo>
                      <a:lnTo>
                        <a:pt x="21212" y="15257"/>
                      </a:lnTo>
                      <a:lnTo>
                        <a:pt x="6425" y="14132"/>
                      </a:lnTo>
                      <a:lnTo>
                        <a:pt x="18443" y="7146"/>
                      </a:lnTo>
                      <a:lnTo>
                        <a:pt x="16449"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 name="Google Shape;42;p26"/>
                <p:cNvSpPr/>
                <p:nvPr/>
              </p:nvSpPr>
              <p:spPr>
                <a:xfrm>
                  <a:off x="1036637" y="76200"/>
                  <a:ext cx="747713" cy="336551"/>
                </a:xfrm>
                <a:custGeom>
                  <a:rect b="b" l="l" r="r" t="t"/>
                  <a:pathLst>
                    <a:path extrusionOk="0" h="21600" w="21600">
                      <a:moveTo>
                        <a:pt x="0" y="6674"/>
                      </a:moveTo>
                      <a:lnTo>
                        <a:pt x="19810" y="0"/>
                      </a:lnTo>
                      <a:lnTo>
                        <a:pt x="21256" y="3974"/>
                      </a:lnTo>
                      <a:lnTo>
                        <a:pt x="21600" y="9221"/>
                      </a:lnTo>
                      <a:lnTo>
                        <a:pt x="20728" y="14366"/>
                      </a:lnTo>
                      <a:lnTo>
                        <a:pt x="1308" y="21600"/>
                      </a:lnTo>
                      <a:lnTo>
                        <a:pt x="1217" y="19562"/>
                      </a:lnTo>
                      <a:lnTo>
                        <a:pt x="19810" y="12328"/>
                      </a:lnTo>
                      <a:lnTo>
                        <a:pt x="20498" y="7387"/>
                      </a:lnTo>
                      <a:lnTo>
                        <a:pt x="19282" y="2904"/>
                      </a:lnTo>
                      <a:lnTo>
                        <a:pt x="0" y="9425"/>
                      </a:lnTo>
                      <a:lnTo>
                        <a:pt x="0" y="6674"/>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3" name="Google Shape;43;p26"/>
                <p:cNvSpPr/>
                <p:nvPr/>
              </p:nvSpPr>
              <p:spPr>
                <a:xfrm>
                  <a:off x="1130300" y="184150"/>
                  <a:ext cx="388938" cy="136526"/>
                </a:xfrm>
                <a:custGeom>
                  <a:rect b="b" l="l" r="r" t="t"/>
                  <a:pathLst>
                    <a:path extrusionOk="0" h="21600" w="21600">
                      <a:moveTo>
                        <a:pt x="0" y="15732"/>
                      </a:moveTo>
                      <a:lnTo>
                        <a:pt x="2921" y="21600"/>
                      </a:lnTo>
                      <a:lnTo>
                        <a:pt x="9826" y="20726"/>
                      </a:lnTo>
                      <a:lnTo>
                        <a:pt x="18502" y="14483"/>
                      </a:lnTo>
                      <a:lnTo>
                        <a:pt x="21600" y="5244"/>
                      </a:lnTo>
                      <a:lnTo>
                        <a:pt x="19608" y="250"/>
                      </a:lnTo>
                      <a:lnTo>
                        <a:pt x="11198" y="0"/>
                      </a:lnTo>
                      <a:lnTo>
                        <a:pt x="4869" y="1498"/>
                      </a:lnTo>
                      <a:lnTo>
                        <a:pt x="664" y="9489"/>
                      </a:lnTo>
                      <a:lnTo>
                        <a:pt x="4957" y="11861"/>
                      </a:lnTo>
                      <a:lnTo>
                        <a:pt x="12172" y="6617"/>
                      </a:lnTo>
                      <a:lnTo>
                        <a:pt x="18413" y="6617"/>
                      </a:lnTo>
                      <a:lnTo>
                        <a:pt x="11862" y="13734"/>
                      </a:lnTo>
                      <a:lnTo>
                        <a:pt x="6285" y="15732"/>
                      </a:lnTo>
                      <a:lnTo>
                        <a:pt x="0" y="15732"/>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grpSp>
        <p:nvGrpSpPr>
          <p:cNvPr id="44" name="Google Shape;44;p26"/>
          <p:cNvGrpSpPr/>
          <p:nvPr/>
        </p:nvGrpSpPr>
        <p:grpSpPr>
          <a:xfrm>
            <a:off x="8680448" y="2116138"/>
            <a:ext cx="385767" cy="4308476"/>
            <a:chOff x="-1" y="0"/>
            <a:chExt cx="385765" cy="4308475"/>
          </a:xfrm>
        </p:grpSpPr>
        <p:sp>
          <p:nvSpPr>
            <p:cNvPr id="45" name="Google Shape;45;p26"/>
            <p:cNvSpPr/>
            <p:nvPr/>
          </p:nvSpPr>
          <p:spPr>
            <a:xfrm flipH="1">
              <a:off x="-1" y="2043112"/>
              <a:ext cx="325439" cy="2265363"/>
            </a:xfrm>
            <a:custGeom>
              <a:rect b="b" l="l" r="r" t="t"/>
              <a:pathLst>
                <a:path extrusionOk="0" h="21600" w="21600">
                  <a:moveTo>
                    <a:pt x="19362" y="20873"/>
                  </a:moveTo>
                  <a:lnTo>
                    <a:pt x="10632" y="19477"/>
                  </a:lnTo>
                  <a:lnTo>
                    <a:pt x="8925" y="18406"/>
                  </a:lnTo>
                  <a:lnTo>
                    <a:pt x="10380" y="16812"/>
                  </a:lnTo>
                  <a:lnTo>
                    <a:pt x="16536" y="14887"/>
                  </a:lnTo>
                  <a:lnTo>
                    <a:pt x="17935" y="13690"/>
                  </a:lnTo>
                  <a:lnTo>
                    <a:pt x="16536" y="12883"/>
                  </a:lnTo>
                  <a:lnTo>
                    <a:pt x="11220" y="12295"/>
                  </a:lnTo>
                  <a:lnTo>
                    <a:pt x="10101" y="11554"/>
                  </a:lnTo>
                  <a:lnTo>
                    <a:pt x="12031" y="10496"/>
                  </a:lnTo>
                  <a:lnTo>
                    <a:pt x="20733" y="7645"/>
                  </a:lnTo>
                  <a:lnTo>
                    <a:pt x="21600" y="6250"/>
                  </a:lnTo>
                  <a:lnTo>
                    <a:pt x="19362" y="4715"/>
                  </a:lnTo>
                  <a:lnTo>
                    <a:pt x="12031" y="3988"/>
                  </a:lnTo>
                  <a:lnTo>
                    <a:pt x="5596" y="2791"/>
                  </a:lnTo>
                  <a:lnTo>
                    <a:pt x="0" y="0"/>
                  </a:lnTo>
                  <a:lnTo>
                    <a:pt x="811" y="2526"/>
                  </a:lnTo>
                  <a:lnTo>
                    <a:pt x="5008" y="4048"/>
                  </a:lnTo>
                  <a:lnTo>
                    <a:pt x="10632" y="4980"/>
                  </a:lnTo>
                  <a:lnTo>
                    <a:pt x="16816" y="5509"/>
                  </a:lnTo>
                  <a:lnTo>
                    <a:pt x="17123" y="6905"/>
                  </a:lnTo>
                  <a:lnTo>
                    <a:pt x="13990" y="8373"/>
                  </a:lnTo>
                  <a:lnTo>
                    <a:pt x="6715" y="10965"/>
                  </a:lnTo>
                  <a:lnTo>
                    <a:pt x="6435" y="12625"/>
                  </a:lnTo>
                  <a:lnTo>
                    <a:pt x="13178" y="13551"/>
                  </a:lnTo>
                  <a:lnTo>
                    <a:pt x="12870" y="14418"/>
                  </a:lnTo>
                  <a:lnTo>
                    <a:pt x="6967" y="16217"/>
                  </a:lnTo>
                  <a:lnTo>
                    <a:pt x="4477" y="17943"/>
                  </a:lnTo>
                  <a:lnTo>
                    <a:pt x="6715" y="19801"/>
                  </a:lnTo>
                  <a:lnTo>
                    <a:pt x="12031" y="20793"/>
                  </a:lnTo>
                  <a:lnTo>
                    <a:pt x="18774" y="21600"/>
                  </a:lnTo>
                  <a:lnTo>
                    <a:pt x="19362" y="20873"/>
                  </a:lnTo>
                  <a:close/>
                </a:path>
              </a:pathLst>
            </a:custGeom>
            <a:solidFill>
              <a:srgbClr val="703D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 name="Google Shape;46;p26"/>
            <p:cNvSpPr/>
            <p:nvPr/>
          </p:nvSpPr>
          <p:spPr>
            <a:xfrm flipH="1">
              <a:off x="60325" y="0"/>
              <a:ext cx="325439" cy="2592388"/>
            </a:xfrm>
            <a:custGeom>
              <a:rect b="b" l="l" r="r" t="t"/>
              <a:pathLst>
                <a:path extrusionOk="0" h="21600" w="21600">
                  <a:moveTo>
                    <a:pt x="19362" y="20873"/>
                  </a:moveTo>
                  <a:lnTo>
                    <a:pt x="10632" y="19477"/>
                  </a:lnTo>
                  <a:lnTo>
                    <a:pt x="8925" y="18406"/>
                  </a:lnTo>
                  <a:lnTo>
                    <a:pt x="10380" y="16812"/>
                  </a:lnTo>
                  <a:lnTo>
                    <a:pt x="16536" y="14887"/>
                  </a:lnTo>
                  <a:lnTo>
                    <a:pt x="17935" y="13690"/>
                  </a:lnTo>
                  <a:lnTo>
                    <a:pt x="16536" y="12883"/>
                  </a:lnTo>
                  <a:lnTo>
                    <a:pt x="11220" y="12295"/>
                  </a:lnTo>
                  <a:lnTo>
                    <a:pt x="10101" y="11554"/>
                  </a:lnTo>
                  <a:lnTo>
                    <a:pt x="12031" y="10496"/>
                  </a:lnTo>
                  <a:lnTo>
                    <a:pt x="20733" y="7645"/>
                  </a:lnTo>
                  <a:lnTo>
                    <a:pt x="21600" y="6250"/>
                  </a:lnTo>
                  <a:lnTo>
                    <a:pt x="19362" y="4715"/>
                  </a:lnTo>
                  <a:lnTo>
                    <a:pt x="12031" y="3988"/>
                  </a:lnTo>
                  <a:lnTo>
                    <a:pt x="5596" y="2791"/>
                  </a:lnTo>
                  <a:lnTo>
                    <a:pt x="0" y="0"/>
                  </a:lnTo>
                  <a:lnTo>
                    <a:pt x="811" y="2526"/>
                  </a:lnTo>
                  <a:lnTo>
                    <a:pt x="5008" y="4048"/>
                  </a:lnTo>
                  <a:lnTo>
                    <a:pt x="10632" y="4980"/>
                  </a:lnTo>
                  <a:lnTo>
                    <a:pt x="16816" y="5509"/>
                  </a:lnTo>
                  <a:lnTo>
                    <a:pt x="17123" y="6905"/>
                  </a:lnTo>
                  <a:lnTo>
                    <a:pt x="13990" y="8373"/>
                  </a:lnTo>
                  <a:lnTo>
                    <a:pt x="6715" y="10965"/>
                  </a:lnTo>
                  <a:lnTo>
                    <a:pt x="6435" y="12625"/>
                  </a:lnTo>
                  <a:lnTo>
                    <a:pt x="13178" y="13551"/>
                  </a:lnTo>
                  <a:lnTo>
                    <a:pt x="12870" y="14418"/>
                  </a:lnTo>
                  <a:lnTo>
                    <a:pt x="6967" y="16217"/>
                  </a:lnTo>
                  <a:lnTo>
                    <a:pt x="4477" y="17943"/>
                  </a:lnTo>
                  <a:lnTo>
                    <a:pt x="6715" y="19801"/>
                  </a:lnTo>
                  <a:lnTo>
                    <a:pt x="12031" y="20793"/>
                  </a:lnTo>
                  <a:lnTo>
                    <a:pt x="18774" y="21600"/>
                  </a:lnTo>
                  <a:lnTo>
                    <a:pt x="19362" y="20873"/>
                  </a:lnTo>
                  <a:close/>
                </a:path>
              </a:pathLst>
            </a:custGeom>
            <a:solidFill>
              <a:srgbClr val="703D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47" name="Google Shape;47;p26"/>
          <p:cNvGrpSpPr/>
          <p:nvPr/>
        </p:nvGrpSpPr>
        <p:grpSpPr>
          <a:xfrm>
            <a:off x="7171450" y="-86948"/>
            <a:ext cx="2427451" cy="2247172"/>
            <a:chOff x="-2" y="-3"/>
            <a:chExt cx="2427449" cy="2247170"/>
          </a:xfrm>
        </p:grpSpPr>
        <p:grpSp>
          <p:nvGrpSpPr>
            <p:cNvPr id="48" name="Google Shape;48;p26"/>
            <p:cNvGrpSpPr/>
            <p:nvPr/>
          </p:nvGrpSpPr>
          <p:grpSpPr>
            <a:xfrm>
              <a:off x="-2" y="-3"/>
              <a:ext cx="2427449" cy="2247170"/>
              <a:chOff x="-1" y="-2"/>
              <a:chExt cx="2427447" cy="2247168"/>
            </a:xfrm>
          </p:grpSpPr>
          <p:sp>
            <p:nvSpPr>
              <p:cNvPr id="49" name="Google Shape;49;p26"/>
              <p:cNvSpPr/>
              <p:nvPr/>
            </p:nvSpPr>
            <p:spPr>
              <a:xfrm rot="-3172564">
                <a:off x="1448671" y="1810969"/>
                <a:ext cx="98426" cy="457201"/>
              </a:xfrm>
              <a:custGeom>
                <a:rect b="b" l="l" r="r" t="t"/>
                <a:pathLst>
                  <a:path extrusionOk="0" h="21600" w="21600">
                    <a:moveTo>
                      <a:pt x="10844" y="241"/>
                    </a:moveTo>
                    <a:lnTo>
                      <a:pt x="11549" y="9165"/>
                    </a:lnTo>
                    <a:lnTo>
                      <a:pt x="0" y="21600"/>
                    </a:lnTo>
                    <a:lnTo>
                      <a:pt x="6965" y="21144"/>
                    </a:lnTo>
                    <a:lnTo>
                      <a:pt x="19220" y="10076"/>
                    </a:lnTo>
                    <a:lnTo>
                      <a:pt x="21600" y="0"/>
                    </a:lnTo>
                    <a:lnTo>
                      <a:pt x="10844" y="24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50" name="Google Shape;50;p26"/>
              <p:cNvGrpSpPr/>
              <p:nvPr/>
            </p:nvGrpSpPr>
            <p:grpSpPr>
              <a:xfrm>
                <a:off x="-1" y="-2"/>
                <a:ext cx="2427447" cy="2247168"/>
                <a:chOff x="0" y="-1"/>
                <a:chExt cx="2427445" cy="2247166"/>
              </a:xfrm>
            </p:grpSpPr>
            <p:sp>
              <p:nvSpPr>
                <p:cNvPr id="51" name="Google Shape;51;p26"/>
                <p:cNvSpPr/>
                <p:nvPr/>
              </p:nvSpPr>
              <p:spPr>
                <a:xfrm rot="-3172564">
                  <a:off x="712071" y="199657"/>
                  <a:ext cx="242889" cy="198438"/>
                </a:xfrm>
                <a:custGeom>
                  <a:rect b="b" l="l" r="r" t="t"/>
                  <a:pathLst>
                    <a:path extrusionOk="0" h="21600" w="21600">
                      <a:moveTo>
                        <a:pt x="0" y="0"/>
                      </a:moveTo>
                      <a:lnTo>
                        <a:pt x="10657" y="11388"/>
                      </a:lnTo>
                      <a:lnTo>
                        <a:pt x="17881" y="21600"/>
                      </a:lnTo>
                      <a:lnTo>
                        <a:pt x="21600" y="8665"/>
                      </a:lnTo>
                      <a:lnTo>
                        <a:pt x="12838" y="557"/>
                      </a:lnTo>
                      <a:lnTo>
                        <a:pt x="16593" y="11388"/>
                      </a:lnTo>
                      <a:lnTo>
                        <a:pt x="4685" y="1052"/>
                      </a:lnTo>
                      <a:lnTo>
                        <a:pt x="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2" name="Google Shape;52;p26"/>
                <p:cNvSpPr/>
                <p:nvPr/>
              </p:nvSpPr>
              <p:spPr>
                <a:xfrm rot="-3172564">
                  <a:off x="842246" y="613994"/>
                  <a:ext cx="427039" cy="695326"/>
                </a:xfrm>
                <a:custGeom>
                  <a:rect b="b" l="l" r="r" t="t"/>
                  <a:pathLst>
                    <a:path extrusionOk="0" h="21600" w="21600">
                      <a:moveTo>
                        <a:pt x="15043" y="2265"/>
                      </a:moveTo>
                      <a:lnTo>
                        <a:pt x="9846" y="6181"/>
                      </a:lnTo>
                      <a:lnTo>
                        <a:pt x="3309" y="13381"/>
                      </a:lnTo>
                      <a:lnTo>
                        <a:pt x="0" y="19335"/>
                      </a:lnTo>
                      <a:lnTo>
                        <a:pt x="1198" y="21600"/>
                      </a:lnTo>
                      <a:lnTo>
                        <a:pt x="5319" y="21091"/>
                      </a:lnTo>
                      <a:lnTo>
                        <a:pt x="11734" y="16051"/>
                      </a:lnTo>
                      <a:lnTo>
                        <a:pt x="17783" y="9378"/>
                      </a:lnTo>
                      <a:lnTo>
                        <a:pt x="20991" y="4741"/>
                      </a:lnTo>
                      <a:lnTo>
                        <a:pt x="21600" y="1475"/>
                      </a:lnTo>
                      <a:lnTo>
                        <a:pt x="19834" y="0"/>
                      </a:lnTo>
                      <a:lnTo>
                        <a:pt x="16971" y="1141"/>
                      </a:lnTo>
                      <a:lnTo>
                        <a:pt x="19671" y="1879"/>
                      </a:lnTo>
                      <a:lnTo>
                        <a:pt x="17783" y="6181"/>
                      </a:lnTo>
                      <a:lnTo>
                        <a:pt x="14008" y="11520"/>
                      </a:lnTo>
                      <a:lnTo>
                        <a:pt x="7105" y="17701"/>
                      </a:lnTo>
                      <a:lnTo>
                        <a:pt x="2355" y="19563"/>
                      </a:lnTo>
                      <a:lnTo>
                        <a:pt x="2741" y="16560"/>
                      </a:lnTo>
                      <a:lnTo>
                        <a:pt x="8871" y="8851"/>
                      </a:lnTo>
                      <a:lnTo>
                        <a:pt x="16870" y="2072"/>
                      </a:lnTo>
                      <a:lnTo>
                        <a:pt x="15043" y="2265"/>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3" name="Google Shape;53;p26"/>
                <p:cNvSpPr/>
                <p:nvPr/>
              </p:nvSpPr>
              <p:spPr>
                <a:xfrm rot="-3172564">
                  <a:off x="540621" y="375869"/>
                  <a:ext cx="801689" cy="1425576"/>
                </a:xfrm>
                <a:custGeom>
                  <a:rect b="b" l="l" r="r" t="t"/>
                  <a:pathLst>
                    <a:path extrusionOk="0" h="21600" w="21600">
                      <a:moveTo>
                        <a:pt x="20942" y="0"/>
                      </a:moveTo>
                      <a:lnTo>
                        <a:pt x="0" y="21600"/>
                      </a:lnTo>
                      <a:lnTo>
                        <a:pt x="2072" y="20992"/>
                      </a:lnTo>
                      <a:lnTo>
                        <a:pt x="21600" y="523"/>
                      </a:lnTo>
                      <a:lnTo>
                        <a:pt x="20942"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4" name="Google Shape;54;p26"/>
                <p:cNvSpPr/>
                <p:nvPr/>
              </p:nvSpPr>
              <p:spPr>
                <a:xfrm rot="-3172564">
                  <a:off x="612059" y="56782"/>
                  <a:ext cx="1203326" cy="2133601"/>
                </a:xfrm>
                <a:custGeom>
                  <a:rect b="b" l="l" r="r" t="t"/>
                  <a:pathLst>
                    <a:path extrusionOk="0" h="21600" w="21600">
                      <a:moveTo>
                        <a:pt x="682" y="16290"/>
                      </a:moveTo>
                      <a:lnTo>
                        <a:pt x="2830" y="16233"/>
                      </a:lnTo>
                      <a:lnTo>
                        <a:pt x="5897" y="17235"/>
                      </a:lnTo>
                      <a:lnTo>
                        <a:pt x="4892" y="16136"/>
                      </a:lnTo>
                      <a:lnTo>
                        <a:pt x="2636" y="15483"/>
                      </a:lnTo>
                      <a:lnTo>
                        <a:pt x="4576" y="15580"/>
                      </a:lnTo>
                      <a:lnTo>
                        <a:pt x="7032" y="16439"/>
                      </a:lnTo>
                      <a:lnTo>
                        <a:pt x="20537" y="2406"/>
                      </a:lnTo>
                      <a:lnTo>
                        <a:pt x="18518" y="848"/>
                      </a:lnTo>
                      <a:lnTo>
                        <a:pt x="16579" y="0"/>
                      </a:lnTo>
                      <a:lnTo>
                        <a:pt x="19337" y="447"/>
                      </a:lnTo>
                      <a:lnTo>
                        <a:pt x="21600" y="2452"/>
                      </a:lnTo>
                      <a:lnTo>
                        <a:pt x="5969" y="18747"/>
                      </a:lnTo>
                      <a:lnTo>
                        <a:pt x="3455" y="19544"/>
                      </a:lnTo>
                      <a:lnTo>
                        <a:pt x="754" y="21600"/>
                      </a:lnTo>
                      <a:lnTo>
                        <a:pt x="0" y="21004"/>
                      </a:lnTo>
                      <a:lnTo>
                        <a:pt x="941" y="20798"/>
                      </a:lnTo>
                      <a:lnTo>
                        <a:pt x="2701" y="19389"/>
                      </a:lnTo>
                      <a:lnTo>
                        <a:pt x="1185" y="18747"/>
                      </a:lnTo>
                      <a:lnTo>
                        <a:pt x="1185" y="18192"/>
                      </a:lnTo>
                      <a:lnTo>
                        <a:pt x="2952" y="18891"/>
                      </a:lnTo>
                      <a:lnTo>
                        <a:pt x="2952" y="18249"/>
                      </a:lnTo>
                      <a:lnTo>
                        <a:pt x="4331" y="18444"/>
                      </a:lnTo>
                      <a:lnTo>
                        <a:pt x="3074" y="17636"/>
                      </a:lnTo>
                      <a:lnTo>
                        <a:pt x="4518" y="17539"/>
                      </a:lnTo>
                      <a:lnTo>
                        <a:pt x="682" y="1629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5" name="Google Shape;55;p26"/>
                <p:cNvSpPr/>
                <p:nvPr/>
              </p:nvSpPr>
              <p:spPr>
                <a:xfrm rot="-3172564">
                  <a:off x="1237534" y="1510932"/>
                  <a:ext cx="268288" cy="193676"/>
                </a:xfrm>
                <a:custGeom>
                  <a:rect b="b" l="l" r="r" t="t"/>
                  <a:pathLst>
                    <a:path extrusionOk="0" h="21600" w="21600">
                      <a:moveTo>
                        <a:pt x="0" y="5053"/>
                      </a:moveTo>
                      <a:lnTo>
                        <a:pt x="8184" y="6695"/>
                      </a:lnTo>
                      <a:lnTo>
                        <a:pt x="20509" y="21600"/>
                      </a:lnTo>
                      <a:lnTo>
                        <a:pt x="21600" y="18253"/>
                      </a:lnTo>
                      <a:lnTo>
                        <a:pt x="14347" y="7200"/>
                      </a:lnTo>
                      <a:lnTo>
                        <a:pt x="834" y="0"/>
                      </a:lnTo>
                      <a:lnTo>
                        <a:pt x="0" y="5053"/>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 name="Google Shape;56;p26"/>
                <p:cNvSpPr/>
                <p:nvPr/>
              </p:nvSpPr>
              <p:spPr>
                <a:xfrm rot="-3172564">
                  <a:off x="1167684" y="1366469"/>
                  <a:ext cx="287338" cy="228601"/>
                </a:xfrm>
                <a:custGeom>
                  <a:rect b="b" l="l" r="r" t="t"/>
                  <a:pathLst>
                    <a:path extrusionOk="0" h="21600" w="21600">
                      <a:moveTo>
                        <a:pt x="0" y="4181"/>
                      </a:moveTo>
                      <a:lnTo>
                        <a:pt x="10257" y="7933"/>
                      </a:lnTo>
                      <a:lnTo>
                        <a:pt x="19247" y="21600"/>
                      </a:lnTo>
                      <a:lnTo>
                        <a:pt x="21600" y="15865"/>
                      </a:lnTo>
                      <a:lnTo>
                        <a:pt x="12670" y="6110"/>
                      </a:lnTo>
                      <a:lnTo>
                        <a:pt x="2112" y="0"/>
                      </a:lnTo>
                      <a:lnTo>
                        <a:pt x="0" y="418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 name="Google Shape;57;p26"/>
                <p:cNvSpPr/>
                <p:nvPr/>
              </p:nvSpPr>
              <p:spPr>
                <a:xfrm rot="-3172564">
                  <a:off x="742234" y="420319"/>
                  <a:ext cx="287338" cy="233364"/>
                </a:xfrm>
                <a:custGeom>
                  <a:rect b="b" l="l" r="r" t="t"/>
                  <a:pathLst>
                    <a:path extrusionOk="0" h="21600" w="21600">
                      <a:moveTo>
                        <a:pt x="0" y="4099"/>
                      </a:moveTo>
                      <a:lnTo>
                        <a:pt x="9520" y="7305"/>
                      </a:lnTo>
                      <a:lnTo>
                        <a:pt x="19551" y="21600"/>
                      </a:lnTo>
                      <a:lnTo>
                        <a:pt x="21600" y="16502"/>
                      </a:lnTo>
                      <a:lnTo>
                        <a:pt x="11869" y="4572"/>
                      </a:lnTo>
                      <a:lnTo>
                        <a:pt x="1627" y="0"/>
                      </a:lnTo>
                      <a:lnTo>
                        <a:pt x="0" y="4099"/>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8" name="Google Shape;58;p26"/>
                <p:cNvSpPr/>
                <p:nvPr/>
              </p:nvSpPr>
              <p:spPr>
                <a:xfrm rot="-3172564">
                  <a:off x="683496" y="312369"/>
                  <a:ext cx="284164" cy="219076"/>
                </a:xfrm>
                <a:custGeom>
                  <a:rect b="b" l="l" r="r" t="t"/>
                  <a:pathLst>
                    <a:path extrusionOk="0" h="21600" w="21600">
                      <a:moveTo>
                        <a:pt x="0" y="4924"/>
                      </a:moveTo>
                      <a:lnTo>
                        <a:pt x="8287" y="7331"/>
                      </a:lnTo>
                      <a:lnTo>
                        <a:pt x="20260" y="21600"/>
                      </a:lnTo>
                      <a:lnTo>
                        <a:pt x="21600" y="17235"/>
                      </a:lnTo>
                      <a:lnTo>
                        <a:pt x="9322" y="2966"/>
                      </a:lnTo>
                      <a:lnTo>
                        <a:pt x="1310" y="0"/>
                      </a:lnTo>
                      <a:lnTo>
                        <a:pt x="0" y="4924"/>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cxnSp>
          <p:nvCxnSpPr>
            <p:cNvPr id="59" name="Google Shape;59;p26"/>
            <p:cNvCxnSpPr/>
            <p:nvPr/>
          </p:nvCxnSpPr>
          <p:spPr>
            <a:xfrm>
              <a:off x="559671" y="220294"/>
              <a:ext cx="66676" cy="152401"/>
            </a:xfrm>
            <a:prstGeom prst="straightConnector1">
              <a:avLst/>
            </a:prstGeom>
            <a:noFill/>
            <a:ln cap="flat" cmpd="sng" w="38100">
              <a:solidFill>
                <a:srgbClr val="000000"/>
              </a:solidFill>
              <a:prstDash val="solid"/>
              <a:round/>
              <a:headEnd len="sm" w="sm" type="none"/>
              <a:tailEnd len="sm" w="sm" type="none"/>
            </a:ln>
          </p:spPr>
        </p:cxnSp>
      </p:grpSp>
      <p:sp>
        <p:nvSpPr>
          <p:cNvPr id="60" name="Google Shape;60;p26"/>
          <p:cNvSpPr txBox="1"/>
          <p:nvPr>
            <p:ph type="title"/>
          </p:nvPr>
        </p:nvSpPr>
        <p:spPr>
          <a:xfrm>
            <a:off x="685800" y="381000"/>
            <a:ext cx="6870700" cy="1295400"/>
          </a:xfrm>
          <a:prstGeom prst="rect">
            <a:avLst/>
          </a:prstGeom>
          <a:noFill/>
          <a:ln>
            <a:noFill/>
          </a:ln>
        </p:spPr>
        <p:txBody>
          <a:bodyPr anchorCtr="0" anchor="b" bIns="45700" lIns="45700" spcFirstLastPara="1" rIns="45700" wrap="square" tIns="45700">
            <a:normAutofit/>
          </a:bodyPr>
          <a:lstStyle>
            <a:lvl1pPr lvl="0" algn="ctr">
              <a:lnSpc>
                <a:spcPct val="100000"/>
              </a:lnSpc>
              <a:spcBef>
                <a:spcPts val="0"/>
              </a:spcBef>
              <a:spcAft>
                <a:spcPts val="0"/>
              </a:spcAft>
              <a:buClr>
                <a:schemeClr val="accent2"/>
              </a:buClr>
              <a:buSzPts val="1800"/>
              <a:buNone/>
              <a:defRPr/>
            </a:lvl1pPr>
            <a:lvl2pPr lvl="1" algn="ctr">
              <a:lnSpc>
                <a:spcPct val="100000"/>
              </a:lnSpc>
              <a:spcBef>
                <a:spcPts val="0"/>
              </a:spcBef>
              <a:spcAft>
                <a:spcPts val="0"/>
              </a:spcAft>
              <a:buClr>
                <a:schemeClr val="accent2"/>
              </a:buClr>
              <a:buSzPts val="1800"/>
              <a:buNone/>
              <a:defRPr/>
            </a:lvl2pPr>
            <a:lvl3pPr lvl="2" algn="ctr">
              <a:lnSpc>
                <a:spcPct val="100000"/>
              </a:lnSpc>
              <a:spcBef>
                <a:spcPts val="0"/>
              </a:spcBef>
              <a:spcAft>
                <a:spcPts val="0"/>
              </a:spcAft>
              <a:buClr>
                <a:schemeClr val="accent2"/>
              </a:buClr>
              <a:buSzPts val="1800"/>
              <a:buNone/>
              <a:defRPr/>
            </a:lvl3pPr>
            <a:lvl4pPr lvl="3" algn="ctr">
              <a:lnSpc>
                <a:spcPct val="100000"/>
              </a:lnSpc>
              <a:spcBef>
                <a:spcPts val="0"/>
              </a:spcBef>
              <a:spcAft>
                <a:spcPts val="0"/>
              </a:spcAft>
              <a:buClr>
                <a:schemeClr val="accent2"/>
              </a:buClr>
              <a:buSzPts val="1800"/>
              <a:buNone/>
              <a:defRPr/>
            </a:lvl4pPr>
            <a:lvl5pPr lvl="4" algn="ctr">
              <a:lnSpc>
                <a:spcPct val="100000"/>
              </a:lnSpc>
              <a:spcBef>
                <a:spcPts val="0"/>
              </a:spcBef>
              <a:spcAft>
                <a:spcPts val="0"/>
              </a:spcAft>
              <a:buClr>
                <a:schemeClr val="accent2"/>
              </a:buClr>
              <a:buSzPts val="1800"/>
              <a:buNone/>
              <a:defRPr/>
            </a:lvl5pPr>
            <a:lvl6pPr lvl="5" algn="ctr">
              <a:lnSpc>
                <a:spcPct val="100000"/>
              </a:lnSpc>
              <a:spcBef>
                <a:spcPts val="0"/>
              </a:spcBef>
              <a:spcAft>
                <a:spcPts val="0"/>
              </a:spcAft>
              <a:buClr>
                <a:schemeClr val="accent2"/>
              </a:buClr>
              <a:buSzPts val="1800"/>
              <a:buNone/>
              <a:defRPr/>
            </a:lvl6pPr>
            <a:lvl7pPr lvl="6" algn="ctr">
              <a:lnSpc>
                <a:spcPct val="100000"/>
              </a:lnSpc>
              <a:spcBef>
                <a:spcPts val="0"/>
              </a:spcBef>
              <a:spcAft>
                <a:spcPts val="0"/>
              </a:spcAft>
              <a:buClr>
                <a:schemeClr val="accent2"/>
              </a:buClr>
              <a:buSzPts val="1800"/>
              <a:buNone/>
              <a:defRPr/>
            </a:lvl7pPr>
            <a:lvl8pPr lvl="7" algn="ctr">
              <a:lnSpc>
                <a:spcPct val="100000"/>
              </a:lnSpc>
              <a:spcBef>
                <a:spcPts val="0"/>
              </a:spcBef>
              <a:spcAft>
                <a:spcPts val="0"/>
              </a:spcAft>
              <a:buClr>
                <a:schemeClr val="accent2"/>
              </a:buClr>
              <a:buSzPts val="1800"/>
              <a:buNone/>
              <a:defRPr/>
            </a:lvl8pPr>
            <a:lvl9pPr lvl="8" algn="ctr">
              <a:lnSpc>
                <a:spcPct val="100000"/>
              </a:lnSpc>
              <a:spcBef>
                <a:spcPts val="0"/>
              </a:spcBef>
              <a:spcAft>
                <a:spcPts val="0"/>
              </a:spcAft>
              <a:buClr>
                <a:schemeClr val="accent2"/>
              </a:buClr>
              <a:buSzPts val="1800"/>
              <a:buNone/>
              <a:defRPr/>
            </a:lvl9pPr>
          </a:lstStyle>
          <a:p/>
        </p:txBody>
      </p:sp>
      <p:sp>
        <p:nvSpPr>
          <p:cNvPr id="61" name="Google Shape;61;p26"/>
          <p:cNvSpPr txBox="1"/>
          <p:nvPr>
            <p:ph idx="1" type="body"/>
          </p:nvPr>
        </p:nvSpPr>
        <p:spPr>
          <a:xfrm>
            <a:off x="685800" y="1828800"/>
            <a:ext cx="7696200" cy="3657600"/>
          </a:xfrm>
          <a:prstGeom prst="rect">
            <a:avLst/>
          </a:prstGeom>
          <a:noFill/>
          <a:ln>
            <a:noFill/>
          </a:ln>
        </p:spPr>
        <p:txBody>
          <a:bodyPr anchorCtr="0" anchor="t" bIns="45700" lIns="45700" spcFirstLastPara="1" rIns="45700" wrap="square" tIns="45700">
            <a:normAutofit/>
          </a:bodyPr>
          <a:lstStyle>
            <a:lvl1pPr indent="-342900" lvl="0" marL="457200" algn="l">
              <a:lnSpc>
                <a:spcPct val="100000"/>
              </a:lnSpc>
              <a:spcBef>
                <a:spcPts val="700"/>
              </a:spcBef>
              <a:spcAft>
                <a:spcPts val="0"/>
              </a:spcAft>
              <a:buClr>
                <a:srgbClr val="703DFF"/>
              </a:buClr>
              <a:buSzPts val="1800"/>
              <a:buFont typeface="Noto Sans Symbols"/>
              <a:buChar char="∙"/>
              <a:defRPr/>
            </a:lvl1pPr>
            <a:lvl2pPr indent="-342900" lvl="1" marL="914400" algn="l">
              <a:lnSpc>
                <a:spcPct val="100000"/>
              </a:lnSpc>
              <a:spcBef>
                <a:spcPts val="700"/>
              </a:spcBef>
              <a:spcAft>
                <a:spcPts val="0"/>
              </a:spcAft>
              <a:buClr>
                <a:srgbClr val="703DFF"/>
              </a:buClr>
              <a:buSzPts val="1800"/>
              <a:buFont typeface="Noto Sans Symbols"/>
              <a:buChar char="∙"/>
              <a:defRPr/>
            </a:lvl2pPr>
            <a:lvl3pPr indent="-342900" lvl="2" marL="1371600" algn="l">
              <a:lnSpc>
                <a:spcPct val="100000"/>
              </a:lnSpc>
              <a:spcBef>
                <a:spcPts val="700"/>
              </a:spcBef>
              <a:spcAft>
                <a:spcPts val="0"/>
              </a:spcAft>
              <a:buClr>
                <a:srgbClr val="703DFF"/>
              </a:buClr>
              <a:buSzPts val="1800"/>
              <a:buFont typeface="Noto Sans Symbols"/>
              <a:buChar char="∙"/>
              <a:defRPr/>
            </a:lvl3pPr>
            <a:lvl4pPr indent="-342900" lvl="3" marL="1828800" algn="l">
              <a:lnSpc>
                <a:spcPct val="100000"/>
              </a:lnSpc>
              <a:spcBef>
                <a:spcPts val="700"/>
              </a:spcBef>
              <a:spcAft>
                <a:spcPts val="0"/>
              </a:spcAft>
              <a:buClr>
                <a:srgbClr val="703DFF"/>
              </a:buClr>
              <a:buSzPts val="1800"/>
              <a:buFont typeface="Noto Sans Symbols"/>
              <a:buChar char="∙"/>
              <a:defRPr/>
            </a:lvl4pPr>
            <a:lvl5pPr indent="-342900" lvl="4" marL="2286000" algn="l">
              <a:lnSpc>
                <a:spcPct val="100000"/>
              </a:lnSpc>
              <a:spcBef>
                <a:spcPts val="700"/>
              </a:spcBef>
              <a:spcAft>
                <a:spcPts val="0"/>
              </a:spcAft>
              <a:buClr>
                <a:srgbClr val="703DFF"/>
              </a:buClr>
              <a:buSzPts val="1800"/>
              <a:buFont typeface="Noto Sans Symbols"/>
              <a:buChar char="∙"/>
              <a:defRPr/>
            </a:lvl5pPr>
            <a:lvl6pPr indent="-342900" lvl="5" marL="2743200" algn="l">
              <a:lnSpc>
                <a:spcPct val="100000"/>
              </a:lnSpc>
              <a:spcBef>
                <a:spcPts val="700"/>
              </a:spcBef>
              <a:spcAft>
                <a:spcPts val="0"/>
              </a:spcAft>
              <a:buSzPts val="1800"/>
              <a:buChar char="•"/>
              <a:defRPr/>
            </a:lvl6pPr>
            <a:lvl7pPr indent="-342900" lvl="6" marL="3200400" algn="l">
              <a:lnSpc>
                <a:spcPct val="100000"/>
              </a:lnSpc>
              <a:spcBef>
                <a:spcPts val="700"/>
              </a:spcBef>
              <a:spcAft>
                <a:spcPts val="0"/>
              </a:spcAft>
              <a:buSzPts val="1800"/>
              <a:buChar char="•"/>
              <a:defRPr/>
            </a:lvl7pPr>
            <a:lvl8pPr indent="-342900" lvl="7" marL="3657600" algn="l">
              <a:lnSpc>
                <a:spcPct val="100000"/>
              </a:lnSpc>
              <a:spcBef>
                <a:spcPts val="700"/>
              </a:spcBef>
              <a:spcAft>
                <a:spcPts val="0"/>
              </a:spcAft>
              <a:buSzPts val="1800"/>
              <a:buChar char="•"/>
              <a:defRPr/>
            </a:lvl8pPr>
            <a:lvl9pPr indent="-342900" lvl="8" marL="4114800" algn="l">
              <a:lnSpc>
                <a:spcPct val="100000"/>
              </a:lnSpc>
              <a:spcBef>
                <a:spcPts val="700"/>
              </a:spcBef>
              <a:spcAft>
                <a:spcPts val="0"/>
              </a:spcAft>
              <a:buSzPts val="1800"/>
              <a:buChar char="•"/>
              <a:defRPr/>
            </a:lvl9pPr>
          </a:lstStyle>
          <a:p/>
        </p:txBody>
      </p:sp>
      <p:sp>
        <p:nvSpPr>
          <p:cNvPr id="62" name="Google Shape;62;p26"/>
          <p:cNvSpPr txBox="1"/>
          <p:nvPr>
            <p:ph idx="12" type="sldNum"/>
          </p:nvPr>
        </p:nvSpPr>
        <p:spPr>
          <a:xfrm>
            <a:off x="8330594" y="6248400"/>
            <a:ext cx="292707" cy="332740"/>
          </a:xfrm>
          <a:prstGeom prst="rect">
            <a:avLst/>
          </a:prstGeom>
          <a:noFill/>
          <a:ln>
            <a:noFill/>
          </a:ln>
        </p:spPr>
        <p:txBody>
          <a:bodyPr anchorCtr="0" anchor="t" bIns="45700" lIns="45700" spcFirstLastPara="1" rIns="45700" wrap="square" tIns="45700">
            <a:spAutoFit/>
          </a:bodyPr>
          <a:lstStyle>
            <a:lvl1pPr indent="0" lvl="0"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1pPr>
            <a:lvl2pPr indent="0" lvl="1"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2pPr>
            <a:lvl3pPr indent="0" lvl="2"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3pPr>
            <a:lvl4pPr indent="0" lvl="3"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4pPr>
            <a:lvl5pPr indent="0" lvl="4"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5pPr>
            <a:lvl6pPr indent="0" lvl="5"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6pPr>
            <a:lvl7pPr indent="0" lvl="6"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7pPr>
            <a:lvl8pPr indent="0" lvl="7"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8pPr>
            <a:lvl9pPr indent="0" lvl="8"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220" name="Shape 220"/>
        <p:cNvGrpSpPr/>
        <p:nvPr/>
      </p:nvGrpSpPr>
      <p:grpSpPr>
        <a:xfrm>
          <a:off x="0" y="0"/>
          <a:ext cx="0" cy="0"/>
          <a:chOff x="0" y="0"/>
          <a:chExt cx="0" cy="0"/>
        </a:xfrm>
      </p:grpSpPr>
      <p:sp>
        <p:nvSpPr>
          <p:cNvPr id="221" name="Google Shape;221;p35"/>
          <p:cNvSpPr txBox="1"/>
          <p:nvPr>
            <p:ph type="title"/>
          </p:nvPr>
        </p:nvSpPr>
        <p:spPr>
          <a:xfrm>
            <a:off x="457200" y="273050"/>
            <a:ext cx="3008314" cy="1162050"/>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chemeClr val="accent2"/>
              </a:buClr>
              <a:buSzPts val="2000"/>
              <a:buFont typeface="Comic Sans MS"/>
              <a:buNone/>
              <a:defRPr b="1" sz="2000"/>
            </a:lvl1pPr>
            <a:lvl2pPr lvl="1" algn="ctr">
              <a:lnSpc>
                <a:spcPct val="100000"/>
              </a:lnSpc>
              <a:spcBef>
                <a:spcPts val="0"/>
              </a:spcBef>
              <a:spcAft>
                <a:spcPts val="0"/>
              </a:spcAft>
              <a:buClr>
                <a:schemeClr val="accent2"/>
              </a:buClr>
              <a:buSzPts val="1800"/>
              <a:buNone/>
              <a:defRPr/>
            </a:lvl2pPr>
            <a:lvl3pPr lvl="2" algn="ctr">
              <a:lnSpc>
                <a:spcPct val="100000"/>
              </a:lnSpc>
              <a:spcBef>
                <a:spcPts val="0"/>
              </a:spcBef>
              <a:spcAft>
                <a:spcPts val="0"/>
              </a:spcAft>
              <a:buClr>
                <a:schemeClr val="accent2"/>
              </a:buClr>
              <a:buSzPts val="1800"/>
              <a:buNone/>
              <a:defRPr/>
            </a:lvl3pPr>
            <a:lvl4pPr lvl="3" algn="ctr">
              <a:lnSpc>
                <a:spcPct val="100000"/>
              </a:lnSpc>
              <a:spcBef>
                <a:spcPts val="0"/>
              </a:spcBef>
              <a:spcAft>
                <a:spcPts val="0"/>
              </a:spcAft>
              <a:buClr>
                <a:schemeClr val="accent2"/>
              </a:buClr>
              <a:buSzPts val="1800"/>
              <a:buNone/>
              <a:defRPr/>
            </a:lvl4pPr>
            <a:lvl5pPr lvl="4" algn="ctr">
              <a:lnSpc>
                <a:spcPct val="100000"/>
              </a:lnSpc>
              <a:spcBef>
                <a:spcPts val="0"/>
              </a:spcBef>
              <a:spcAft>
                <a:spcPts val="0"/>
              </a:spcAft>
              <a:buClr>
                <a:schemeClr val="accent2"/>
              </a:buClr>
              <a:buSzPts val="1800"/>
              <a:buNone/>
              <a:defRPr/>
            </a:lvl5pPr>
            <a:lvl6pPr lvl="5" algn="ctr">
              <a:lnSpc>
                <a:spcPct val="100000"/>
              </a:lnSpc>
              <a:spcBef>
                <a:spcPts val="0"/>
              </a:spcBef>
              <a:spcAft>
                <a:spcPts val="0"/>
              </a:spcAft>
              <a:buClr>
                <a:schemeClr val="accent2"/>
              </a:buClr>
              <a:buSzPts val="1800"/>
              <a:buNone/>
              <a:defRPr/>
            </a:lvl6pPr>
            <a:lvl7pPr lvl="6" algn="ctr">
              <a:lnSpc>
                <a:spcPct val="100000"/>
              </a:lnSpc>
              <a:spcBef>
                <a:spcPts val="0"/>
              </a:spcBef>
              <a:spcAft>
                <a:spcPts val="0"/>
              </a:spcAft>
              <a:buClr>
                <a:schemeClr val="accent2"/>
              </a:buClr>
              <a:buSzPts val="1800"/>
              <a:buNone/>
              <a:defRPr/>
            </a:lvl7pPr>
            <a:lvl8pPr lvl="7" algn="ctr">
              <a:lnSpc>
                <a:spcPct val="100000"/>
              </a:lnSpc>
              <a:spcBef>
                <a:spcPts val="0"/>
              </a:spcBef>
              <a:spcAft>
                <a:spcPts val="0"/>
              </a:spcAft>
              <a:buClr>
                <a:schemeClr val="accent2"/>
              </a:buClr>
              <a:buSzPts val="1800"/>
              <a:buNone/>
              <a:defRPr/>
            </a:lvl8pPr>
            <a:lvl9pPr lvl="8" algn="ctr">
              <a:lnSpc>
                <a:spcPct val="100000"/>
              </a:lnSpc>
              <a:spcBef>
                <a:spcPts val="0"/>
              </a:spcBef>
              <a:spcAft>
                <a:spcPts val="0"/>
              </a:spcAft>
              <a:buClr>
                <a:schemeClr val="accent2"/>
              </a:buClr>
              <a:buSzPts val="1800"/>
              <a:buNone/>
              <a:defRPr/>
            </a:lvl9pPr>
          </a:lstStyle>
          <a:p/>
        </p:txBody>
      </p:sp>
      <p:sp>
        <p:nvSpPr>
          <p:cNvPr id="222" name="Google Shape;222;p35"/>
          <p:cNvSpPr txBox="1"/>
          <p:nvPr>
            <p:ph idx="1" type="body"/>
          </p:nvPr>
        </p:nvSpPr>
        <p:spPr>
          <a:xfrm>
            <a:off x="3575050" y="273050"/>
            <a:ext cx="5111750" cy="5853113"/>
          </a:xfrm>
          <a:prstGeom prst="rect">
            <a:avLst/>
          </a:prstGeom>
          <a:noFill/>
          <a:ln>
            <a:noFill/>
          </a:ln>
        </p:spPr>
        <p:txBody>
          <a:bodyPr anchorCtr="0" anchor="t" bIns="45700" lIns="45700" spcFirstLastPara="1" rIns="45700" wrap="square" tIns="45700">
            <a:normAutofit/>
          </a:bodyPr>
          <a:lstStyle>
            <a:lvl1pPr indent="-342900" lvl="0" marL="457200" algn="l">
              <a:lnSpc>
                <a:spcPct val="100000"/>
              </a:lnSpc>
              <a:spcBef>
                <a:spcPts val="700"/>
              </a:spcBef>
              <a:spcAft>
                <a:spcPts val="0"/>
              </a:spcAft>
              <a:buSzPts val="1800"/>
              <a:buChar char="•"/>
              <a:defRPr/>
            </a:lvl1pPr>
            <a:lvl2pPr indent="-342900" lvl="1" marL="914400" algn="l">
              <a:lnSpc>
                <a:spcPct val="100000"/>
              </a:lnSpc>
              <a:spcBef>
                <a:spcPts val="700"/>
              </a:spcBef>
              <a:spcAft>
                <a:spcPts val="0"/>
              </a:spcAft>
              <a:buSzPts val="1800"/>
              <a:buChar char="•"/>
              <a:defRPr/>
            </a:lvl2pPr>
            <a:lvl3pPr indent="-342900" lvl="2" marL="1371600" algn="l">
              <a:lnSpc>
                <a:spcPct val="100000"/>
              </a:lnSpc>
              <a:spcBef>
                <a:spcPts val="700"/>
              </a:spcBef>
              <a:spcAft>
                <a:spcPts val="0"/>
              </a:spcAft>
              <a:buSzPts val="1800"/>
              <a:buChar char="•"/>
              <a:defRPr/>
            </a:lvl3pPr>
            <a:lvl4pPr indent="-342900" lvl="3" marL="1828800" algn="l">
              <a:lnSpc>
                <a:spcPct val="100000"/>
              </a:lnSpc>
              <a:spcBef>
                <a:spcPts val="700"/>
              </a:spcBef>
              <a:spcAft>
                <a:spcPts val="0"/>
              </a:spcAft>
              <a:buSzPts val="1800"/>
              <a:buChar char="•"/>
              <a:defRPr/>
            </a:lvl4pPr>
            <a:lvl5pPr indent="-342900" lvl="4" marL="2286000" algn="l">
              <a:lnSpc>
                <a:spcPct val="100000"/>
              </a:lnSpc>
              <a:spcBef>
                <a:spcPts val="700"/>
              </a:spcBef>
              <a:spcAft>
                <a:spcPts val="0"/>
              </a:spcAft>
              <a:buSzPts val="1800"/>
              <a:buChar char="•"/>
              <a:defRPr/>
            </a:lvl5pPr>
            <a:lvl6pPr indent="-342900" lvl="5" marL="2743200" algn="l">
              <a:lnSpc>
                <a:spcPct val="100000"/>
              </a:lnSpc>
              <a:spcBef>
                <a:spcPts val="700"/>
              </a:spcBef>
              <a:spcAft>
                <a:spcPts val="0"/>
              </a:spcAft>
              <a:buSzPts val="1800"/>
              <a:buChar char="•"/>
              <a:defRPr/>
            </a:lvl6pPr>
            <a:lvl7pPr indent="-342900" lvl="6" marL="3200400" algn="l">
              <a:lnSpc>
                <a:spcPct val="100000"/>
              </a:lnSpc>
              <a:spcBef>
                <a:spcPts val="700"/>
              </a:spcBef>
              <a:spcAft>
                <a:spcPts val="0"/>
              </a:spcAft>
              <a:buSzPts val="1800"/>
              <a:buChar char="•"/>
              <a:defRPr/>
            </a:lvl7pPr>
            <a:lvl8pPr indent="-342900" lvl="7" marL="3657600" algn="l">
              <a:lnSpc>
                <a:spcPct val="100000"/>
              </a:lnSpc>
              <a:spcBef>
                <a:spcPts val="700"/>
              </a:spcBef>
              <a:spcAft>
                <a:spcPts val="0"/>
              </a:spcAft>
              <a:buSzPts val="1800"/>
              <a:buChar char="•"/>
              <a:defRPr/>
            </a:lvl8pPr>
            <a:lvl9pPr indent="-342900" lvl="8" marL="4114800" algn="l">
              <a:lnSpc>
                <a:spcPct val="100000"/>
              </a:lnSpc>
              <a:spcBef>
                <a:spcPts val="700"/>
              </a:spcBef>
              <a:spcAft>
                <a:spcPts val="0"/>
              </a:spcAft>
              <a:buSzPts val="1800"/>
              <a:buChar char="•"/>
              <a:defRPr/>
            </a:lvl9pPr>
          </a:lstStyle>
          <a:p/>
        </p:txBody>
      </p:sp>
      <p:sp>
        <p:nvSpPr>
          <p:cNvPr id="223" name="Google Shape;223;p35"/>
          <p:cNvSpPr txBox="1"/>
          <p:nvPr>
            <p:ph idx="2" type="body"/>
          </p:nvPr>
        </p:nvSpPr>
        <p:spPr>
          <a:xfrm>
            <a:off x="457199" y="1435100"/>
            <a:ext cx="3008315" cy="4691063"/>
          </a:xfrm>
          <a:prstGeom prst="rect">
            <a:avLst/>
          </a:prstGeom>
          <a:noFill/>
          <a:ln>
            <a:noFill/>
          </a:ln>
        </p:spPr>
        <p:txBody>
          <a:bodyPr anchorCtr="0" anchor="t" bIns="45700" lIns="45700" spcFirstLastPara="1" rIns="45700" wrap="square" tIns="45700">
            <a:normAutofit/>
          </a:bodyPr>
          <a:lstStyle>
            <a:lvl1pPr indent="-342900" lvl="0" marL="457200" algn="l">
              <a:lnSpc>
                <a:spcPct val="100000"/>
              </a:lnSpc>
              <a:spcBef>
                <a:spcPts val="700"/>
              </a:spcBef>
              <a:spcAft>
                <a:spcPts val="0"/>
              </a:spcAft>
              <a:buSzPts val="1800"/>
              <a:buChar char="•"/>
              <a:defRPr/>
            </a:lvl1pPr>
            <a:lvl2pPr indent="-342900" lvl="1" marL="914400" algn="l">
              <a:lnSpc>
                <a:spcPct val="100000"/>
              </a:lnSpc>
              <a:spcBef>
                <a:spcPts val="700"/>
              </a:spcBef>
              <a:spcAft>
                <a:spcPts val="0"/>
              </a:spcAft>
              <a:buSzPts val="1800"/>
              <a:buChar char="•"/>
              <a:defRPr/>
            </a:lvl2pPr>
            <a:lvl3pPr indent="-342900" lvl="2" marL="1371600" algn="l">
              <a:lnSpc>
                <a:spcPct val="100000"/>
              </a:lnSpc>
              <a:spcBef>
                <a:spcPts val="700"/>
              </a:spcBef>
              <a:spcAft>
                <a:spcPts val="0"/>
              </a:spcAft>
              <a:buSzPts val="1800"/>
              <a:buChar char="•"/>
              <a:defRPr/>
            </a:lvl3pPr>
            <a:lvl4pPr indent="-342900" lvl="3" marL="1828800" algn="l">
              <a:lnSpc>
                <a:spcPct val="100000"/>
              </a:lnSpc>
              <a:spcBef>
                <a:spcPts val="700"/>
              </a:spcBef>
              <a:spcAft>
                <a:spcPts val="0"/>
              </a:spcAft>
              <a:buSzPts val="1800"/>
              <a:buChar char="•"/>
              <a:defRPr/>
            </a:lvl4pPr>
            <a:lvl5pPr indent="-342900" lvl="4" marL="2286000" algn="l">
              <a:lnSpc>
                <a:spcPct val="100000"/>
              </a:lnSpc>
              <a:spcBef>
                <a:spcPts val="700"/>
              </a:spcBef>
              <a:spcAft>
                <a:spcPts val="0"/>
              </a:spcAft>
              <a:buSzPts val="1800"/>
              <a:buChar char="•"/>
              <a:defRPr/>
            </a:lvl5pPr>
            <a:lvl6pPr indent="-342900" lvl="5" marL="2743200" algn="l">
              <a:lnSpc>
                <a:spcPct val="100000"/>
              </a:lnSpc>
              <a:spcBef>
                <a:spcPts val="700"/>
              </a:spcBef>
              <a:spcAft>
                <a:spcPts val="0"/>
              </a:spcAft>
              <a:buSzPts val="1800"/>
              <a:buChar char="•"/>
              <a:defRPr/>
            </a:lvl6pPr>
            <a:lvl7pPr indent="-342900" lvl="6" marL="3200400" algn="l">
              <a:lnSpc>
                <a:spcPct val="100000"/>
              </a:lnSpc>
              <a:spcBef>
                <a:spcPts val="700"/>
              </a:spcBef>
              <a:spcAft>
                <a:spcPts val="0"/>
              </a:spcAft>
              <a:buSzPts val="1800"/>
              <a:buChar char="•"/>
              <a:defRPr/>
            </a:lvl7pPr>
            <a:lvl8pPr indent="-342900" lvl="7" marL="3657600" algn="l">
              <a:lnSpc>
                <a:spcPct val="100000"/>
              </a:lnSpc>
              <a:spcBef>
                <a:spcPts val="700"/>
              </a:spcBef>
              <a:spcAft>
                <a:spcPts val="0"/>
              </a:spcAft>
              <a:buSzPts val="1800"/>
              <a:buChar char="•"/>
              <a:defRPr/>
            </a:lvl8pPr>
            <a:lvl9pPr indent="-342900" lvl="8" marL="4114800" algn="l">
              <a:lnSpc>
                <a:spcPct val="100000"/>
              </a:lnSpc>
              <a:spcBef>
                <a:spcPts val="700"/>
              </a:spcBef>
              <a:spcAft>
                <a:spcPts val="0"/>
              </a:spcAft>
              <a:buSzPts val="1800"/>
              <a:buChar char="•"/>
              <a:defRPr/>
            </a:lvl9pPr>
          </a:lstStyle>
          <a:p/>
        </p:txBody>
      </p:sp>
      <p:sp>
        <p:nvSpPr>
          <p:cNvPr id="224" name="Google Shape;224;p35"/>
          <p:cNvSpPr txBox="1"/>
          <p:nvPr>
            <p:ph idx="12" type="sldNum"/>
          </p:nvPr>
        </p:nvSpPr>
        <p:spPr>
          <a:xfrm>
            <a:off x="8384892" y="6245225"/>
            <a:ext cx="301909" cy="288824"/>
          </a:xfrm>
          <a:prstGeom prst="rect">
            <a:avLst/>
          </a:prstGeom>
          <a:noFill/>
          <a:ln>
            <a:noFill/>
          </a:ln>
        </p:spPr>
        <p:txBody>
          <a:bodyPr anchorCtr="0" anchor="t" bIns="45700" lIns="45700" spcFirstLastPara="1" rIns="45700" wrap="square" tIns="45700">
            <a:sp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225" name="Shape 225"/>
        <p:cNvGrpSpPr/>
        <p:nvPr/>
      </p:nvGrpSpPr>
      <p:grpSpPr>
        <a:xfrm>
          <a:off x="0" y="0"/>
          <a:ext cx="0" cy="0"/>
          <a:chOff x="0" y="0"/>
          <a:chExt cx="0" cy="0"/>
        </a:xfrm>
      </p:grpSpPr>
      <p:sp>
        <p:nvSpPr>
          <p:cNvPr id="226" name="Google Shape;226;p36"/>
          <p:cNvSpPr txBox="1"/>
          <p:nvPr>
            <p:ph type="title"/>
          </p:nvPr>
        </p:nvSpPr>
        <p:spPr>
          <a:xfrm>
            <a:off x="1792288" y="4800600"/>
            <a:ext cx="5486401" cy="566738"/>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chemeClr val="accent2"/>
              </a:buClr>
              <a:buSzPts val="2000"/>
              <a:buFont typeface="Comic Sans MS"/>
              <a:buNone/>
              <a:defRPr b="1" sz="2000"/>
            </a:lvl1pPr>
            <a:lvl2pPr lvl="1" algn="ctr">
              <a:lnSpc>
                <a:spcPct val="100000"/>
              </a:lnSpc>
              <a:spcBef>
                <a:spcPts val="0"/>
              </a:spcBef>
              <a:spcAft>
                <a:spcPts val="0"/>
              </a:spcAft>
              <a:buClr>
                <a:schemeClr val="accent2"/>
              </a:buClr>
              <a:buSzPts val="1800"/>
              <a:buNone/>
              <a:defRPr/>
            </a:lvl2pPr>
            <a:lvl3pPr lvl="2" algn="ctr">
              <a:lnSpc>
                <a:spcPct val="100000"/>
              </a:lnSpc>
              <a:spcBef>
                <a:spcPts val="0"/>
              </a:spcBef>
              <a:spcAft>
                <a:spcPts val="0"/>
              </a:spcAft>
              <a:buClr>
                <a:schemeClr val="accent2"/>
              </a:buClr>
              <a:buSzPts val="1800"/>
              <a:buNone/>
              <a:defRPr/>
            </a:lvl3pPr>
            <a:lvl4pPr lvl="3" algn="ctr">
              <a:lnSpc>
                <a:spcPct val="100000"/>
              </a:lnSpc>
              <a:spcBef>
                <a:spcPts val="0"/>
              </a:spcBef>
              <a:spcAft>
                <a:spcPts val="0"/>
              </a:spcAft>
              <a:buClr>
                <a:schemeClr val="accent2"/>
              </a:buClr>
              <a:buSzPts val="1800"/>
              <a:buNone/>
              <a:defRPr/>
            </a:lvl4pPr>
            <a:lvl5pPr lvl="4" algn="ctr">
              <a:lnSpc>
                <a:spcPct val="100000"/>
              </a:lnSpc>
              <a:spcBef>
                <a:spcPts val="0"/>
              </a:spcBef>
              <a:spcAft>
                <a:spcPts val="0"/>
              </a:spcAft>
              <a:buClr>
                <a:schemeClr val="accent2"/>
              </a:buClr>
              <a:buSzPts val="1800"/>
              <a:buNone/>
              <a:defRPr/>
            </a:lvl5pPr>
            <a:lvl6pPr lvl="5" algn="ctr">
              <a:lnSpc>
                <a:spcPct val="100000"/>
              </a:lnSpc>
              <a:spcBef>
                <a:spcPts val="0"/>
              </a:spcBef>
              <a:spcAft>
                <a:spcPts val="0"/>
              </a:spcAft>
              <a:buClr>
                <a:schemeClr val="accent2"/>
              </a:buClr>
              <a:buSzPts val="1800"/>
              <a:buNone/>
              <a:defRPr/>
            </a:lvl6pPr>
            <a:lvl7pPr lvl="6" algn="ctr">
              <a:lnSpc>
                <a:spcPct val="100000"/>
              </a:lnSpc>
              <a:spcBef>
                <a:spcPts val="0"/>
              </a:spcBef>
              <a:spcAft>
                <a:spcPts val="0"/>
              </a:spcAft>
              <a:buClr>
                <a:schemeClr val="accent2"/>
              </a:buClr>
              <a:buSzPts val="1800"/>
              <a:buNone/>
              <a:defRPr/>
            </a:lvl7pPr>
            <a:lvl8pPr lvl="7" algn="ctr">
              <a:lnSpc>
                <a:spcPct val="100000"/>
              </a:lnSpc>
              <a:spcBef>
                <a:spcPts val="0"/>
              </a:spcBef>
              <a:spcAft>
                <a:spcPts val="0"/>
              </a:spcAft>
              <a:buClr>
                <a:schemeClr val="accent2"/>
              </a:buClr>
              <a:buSzPts val="1800"/>
              <a:buNone/>
              <a:defRPr/>
            </a:lvl8pPr>
            <a:lvl9pPr lvl="8" algn="ctr">
              <a:lnSpc>
                <a:spcPct val="100000"/>
              </a:lnSpc>
              <a:spcBef>
                <a:spcPts val="0"/>
              </a:spcBef>
              <a:spcAft>
                <a:spcPts val="0"/>
              </a:spcAft>
              <a:buClr>
                <a:schemeClr val="accent2"/>
              </a:buClr>
              <a:buSzPts val="1800"/>
              <a:buNone/>
              <a:defRPr/>
            </a:lvl9pPr>
          </a:lstStyle>
          <a:p/>
        </p:txBody>
      </p:sp>
      <p:sp>
        <p:nvSpPr>
          <p:cNvPr id="227" name="Google Shape;227;p36"/>
          <p:cNvSpPr/>
          <p:nvPr>
            <p:ph idx="2" type="pic"/>
          </p:nvPr>
        </p:nvSpPr>
        <p:spPr>
          <a:xfrm>
            <a:off x="1792288" y="612775"/>
            <a:ext cx="5486401" cy="4114800"/>
          </a:xfrm>
          <a:prstGeom prst="rect">
            <a:avLst/>
          </a:prstGeom>
          <a:noFill/>
          <a:ln>
            <a:noFill/>
          </a:ln>
        </p:spPr>
      </p:sp>
      <p:sp>
        <p:nvSpPr>
          <p:cNvPr id="228" name="Google Shape;228;p36"/>
          <p:cNvSpPr txBox="1"/>
          <p:nvPr>
            <p:ph idx="1" type="body"/>
          </p:nvPr>
        </p:nvSpPr>
        <p:spPr>
          <a:xfrm>
            <a:off x="1792288" y="5367337"/>
            <a:ext cx="5486401" cy="804863"/>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300"/>
              </a:spcBef>
              <a:spcAft>
                <a:spcPts val="0"/>
              </a:spcAft>
              <a:buClr>
                <a:srgbClr val="000000"/>
              </a:buClr>
              <a:buSzPts val="1400"/>
              <a:buFont typeface="Arial"/>
              <a:buNone/>
              <a:defRPr sz="1400"/>
            </a:lvl1pPr>
            <a:lvl2pPr indent="-228600" lvl="1" marL="914400" algn="l">
              <a:lnSpc>
                <a:spcPct val="100000"/>
              </a:lnSpc>
              <a:spcBef>
                <a:spcPts val="300"/>
              </a:spcBef>
              <a:spcAft>
                <a:spcPts val="0"/>
              </a:spcAft>
              <a:buClr>
                <a:srgbClr val="000000"/>
              </a:buClr>
              <a:buSzPts val="1400"/>
              <a:buFont typeface="Arial"/>
              <a:buNone/>
              <a:defRPr sz="1400"/>
            </a:lvl2pPr>
            <a:lvl3pPr indent="-228600" lvl="2" marL="1371600" algn="l">
              <a:lnSpc>
                <a:spcPct val="100000"/>
              </a:lnSpc>
              <a:spcBef>
                <a:spcPts val="300"/>
              </a:spcBef>
              <a:spcAft>
                <a:spcPts val="0"/>
              </a:spcAft>
              <a:buClr>
                <a:srgbClr val="000000"/>
              </a:buClr>
              <a:buSzPts val="1400"/>
              <a:buFont typeface="Arial"/>
              <a:buNone/>
              <a:defRPr sz="1400"/>
            </a:lvl3pPr>
            <a:lvl4pPr indent="-228600" lvl="3" marL="1828800" algn="l">
              <a:lnSpc>
                <a:spcPct val="100000"/>
              </a:lnSpc>
              <a:spcBef>
                <a:spcPts val="300"/>
              </a:spcBef>
              <a:spcAft>
                <a:spcPts val="0"/>
              </a:spcAft>
              <a:buClr>
                <a:srgbClr val="000000"/>
              </a:buClr>
              <a:buSzPts val="1400"/>
              <a:buFont typeface="Arial"/>
              <a:buNone/>
              <a:defRPr sz="1400"/>
            </a:lvl4pPr>
            <a:lvl5pPr indent="-228600" lvl="4" marL="2286000" algn="l">
              <a:lnSpc>
                <a:spcPct val="100000"/>
              </a:lnSpc>
              <a:spcBef>
                <a:spcPts val="300"/>
              </a:spcBef>
              <a:spcAft>
                <a:spcPts val="0"/>
              </a:spcAft>
              <a:buClr>
                <a:srgbClr val="000000"/>
              </a:buClr>
              <a:buSzPts val="1400"/>
              <a:buFont typeface="Arial"/>
              <a:buNone/>
              <a:defRPr sz="1400"/>
            </a:lvl5pPr>
            <a:lvl6pPr indent="-342900" lvl="5" marL="2743200" algn="l">
              <a:lnSpc>
                <a:spcPct val="100000"/>
              </a:lnSpc>
              <a:spcBef>
                <a:spcPts val="700"/>
              </a:spcBef>
              <a:spcAft>
                <a:spcPts val="0"/>
              </a:spcAft>
              <a:buSzPts val="1800"/>
              <a:buChar char="•"/>
              <a:defRPr/>
            </a:lvl6pPr>
            <a:lvl7pPr indent="-342900" lvl="6" marL="3200400" algn="l">
              <a:lnSpc>
                <a:spcPct val="100000"/>
              </a:lnSpc>
              <a:spcBef>
                <a:spcPts val="700"/>
              </a:spcBef>
              <a:spcAft>
                <a:spcPts val="0"/>
              </a:spcAft>
              <a:buSzPts val="1800"/>
              <a:buChar char="•"/>
              <a:defRPr/>
            </a:lvl7pPr>
            <a:lvl8pPr indent="-342900" lvl="7" marL="3657600" algn="l">
              <a:lnSpc>
                <a:spcPct val="100000"/>
              </a:lnSpc>
              <a:spcBef>
                <a:spcPts val="700"/>
              </a:spcBef>
              <a:spcAft>
                <a:spcPts val="0"/>
              </a:spcAft>
              <a:buSzPts val="1800"/>
              <a:buChar char="•"/>
              <a:defRPr/>
            </a:lvl8pPr>
            <a:lvl9pPr indent="-342900" lvl="8" marL="4114800" algn="l">
              <a:lnSpc>
                <a:spcPct val="100000"/>
              </a:lnSpc>
              <a:spcBef>
                <a:spcPts val="700"/>
              </a:spcBef>
              <a:spcAft>
                <a:spcPts val="0"/>
              </a:spcAft>
              <a:buSzPts val="1800"/>
              <a:buChar char="•"/>
              <a:defRPr/>
            </a:lvl9pPr>
          </a:lstStyle>
          <a:p/>
        </p:txBody>
      </p:sp>
      <p:sp>
        <p:nvSpPr>
          <p:cNvPr id="229" name="Google Shape;229;p36"/>
          <p:cNvSpPr txBox="1"/>
          <p:nvPr>
            <p:ph idx="12" type="sldNum"/>
          </p:nvPr>
        </p:nvSpPr>
        <p:spPr>
          <a:xfrm>
            <a:off x="8384892" y="6245225"/>
            <a:ext cx="301909" cy="288824"/>
          </a:xfrm>
          <a:prstGeom prst="rect">
            <a:avLst/>
          </a:prstGeom>
          <a:noFill/>
          <a:ln>
            <a:noFill/>
          </a:ln>
        </p:spPr>
        <p:txBody>
          <a:bodyPr anchorCtr="0" anchor="t" bIns="45700" lIns="45700" spcFirstLastPara="1" rIns="45700" wrap="square" tIns="45700">
            <a:sp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230" name="Shape 230"/>
        <p:cNvGrpSpPr/>
        <p:nvPr/>
      </p:nvGrpSpPr>
      <p:grpSpPr>
        <a:xfrm>
          <a:off x="0" y="0"/>
          <a:ext cx="0" cy="0"/>
          <a:chOff x="0" y="0"/>
          <a:chExt cx="0" cy="0"/>
        </a:xfrm>
      </p:grpSpPr>
      <p:sp>
        <p:nvSpPr>
          <p:cNvPr id="231" name="Google Shape;231;p37"/>
          <p:cNvSpPr txBox="1"/>
          <p:nvPr>
            <p:ph type="title"/>
          </p:nvPr>
        </p:nvSpPr>
        <p:spPr>
          <a:xfrm>
            <a:off x="457200" y="274638"/>
            <a:ext cx="8229600" cy="1143001"/>
          </a:xfrm>
          <a:prstGeom prst="rect">
            <a:avLst/>
          </a:prstGeom>
          <a:noFill/>
          <a:ln>
            <a:noFill/>
          </a:ln>
        </p:spPr>
        <p:txBody>
          <a:bodyPr anchorCtr="0" anchor="ctr" bIns="45700" lIns="45700" spcFirstLastPara="1" rIns="45700" wrap="square" tIns="45700">
            <a:normAutofit/>
          </a:bodyPr>
          <a:lstStyle>
            <a:lvl1pPr lvl="0" algn="ctr">
              <a:lnSpc>
                <a:spcPct val="100000"/>
              </a:lnSpc>
              <a:spcBef>
                <a:spcPts val="0"/>
              </a:spcBef>
              <a:spcAft>
                <a:spcPts val="0"/>
              </a:spcAft>
              <a:buClr>
                <a:schemeClr val="accent2"/>
              </a:buClr>
              <a:buSzPts val="1800"/>
              <a:buNone/>
              <a:defRPr/>
            </a:lvl1pPr>
            <a:lvl2pPr lvl="1" algn="ctr">
              <a:lnSpc>
                <a:spcPct val="100000"/>
              </a:lnSpc>
              <a:spcBef>
                <a:spcPts val="0"/>
              </a:spcBef>
              <a:spcAft>
                <a:spcPts val="0"/>
              </a:spcAft>
              <a:buClr>
                <a:schemeClr val="accent2"/>
              </a:buClr>
              <a:buSzPts val="1800"/>
              <a:buNone/>
              <a:defRPr/>
            </a:lvl2pPr>
            <a:lvl3pPr lvl="2" algn="ctr">
              <a:lnSpc>
                <a:spcPct val="100000"/>
              </a:lnSpc>
              <a:spcBef>
                <a:spcPts val="0"/>
              </a:spcBef>
              <a:spcAft>
                <a:spcPts val="0"/>
              </a:spcAft>
              <a:buClr>
                <a:schemeClr val="accent2"/>
              </a:buClr>
              <a:buSzPts val="1800"/>
              <a:buNone/>
              <a:defRPr/>
            </a:lvl3pPr>
            <a:lvl4pPr lvl="3" algn="ctr">
              <a:lnSpc>
                <a:spcPct val="100000"/>
              </a:lnSpc>
              <a:spcBef>
                <a:spcPts val="0"/>
              </a:spcBef>
              <a:spcAft>
                <a:spcPts val="0"/>
              </a:spcAft>
              <a:buClr>
                <a:schemeClr val="accent2"/>
              </a:buClr>
              <a:buSzPts val="1800"/>
              <a:buNone/>
              <a:defRPr/>
            </a:lvl4pPr>
            <a:lvl5pPr lvl="4" algn="ctr">
              <a:lnSpc>
                <a:spcPct val="100000"/>
              </a:lnSpc>
              <a:spcBef>
                <a:spcPts val="0"/>
              </a:spcBef>
              <a:spcAft>
                <a:spcPts val="0"/>
              </a:spcAft>
              <a:buClr>
                <a:schemeClr val="accent2"/>
              </a:buClr>
              <a:buSzPts val="1800"/>
              <a:buNone/>
              <a:defRPr/>
            </a:lvl5pPr>
            <a:lvl6pPr lvl="5" algn="ctr">
              <a:lnSpc>
                <a:spcPct val="100000"/>
              </a:lnSpc>
              <a:spcBef>
                <a:spcPts val="0"/>
              </a:spcBef>
              <a:spcAft>
                <a:spcPts val="0"/>
              </a:spcAft>
              <a:buClr>
                <a:schemeClr val="accent2"/>
              </a:buClr>
              <a:buSzPts val="1800"/>
              <a:buNone/>
              <a:defRPr/>
            </a:lvl6pPr>
            <a:lvl7pPr lvl="6" algn="ctr">
              <a:lnSpc>
                <a:spcPct val="100000"/>
              </a:lnSpc>
              <a:spcBef>
                <a:spcPts val="0"/>
              </a:spcBef>
              <a:spcAft>
                <a:spcPts val="0"/>
              </a:spcAft>
              <a:buClr>
                <a:schemeClr val="accent2"/>
              </a:buClr>
              <a:buSzPts val="1800"/>
              <a:buNone/>
              <a:defRPr/>
            </a:lvl7pPr>
            <a:lvl8pPr lvl="7" algn="ctr">
              <a:lnSpc>
                <a:spcPct val="100000"/>
              </a:lnSpc>
              <a:spcBef>
                <a:spcPts val="0"/>
              </a:spcBef>
              <a:spcAft>
                <a:spcPts val="0"/>
              </a:spcAft>
              <a:buClr>
                <a:schemeClr val="accent2"/>
              </a:buClr>
              <a:buSzPts val="1800"/>
              <a:buNone/>
              <a:defRPr/>
            </a:lvl8pPr>
            <a:lvl9pPr lvl="8" algn="ctr">
              <a:lnSpc>
                <a:spcPct val="100000"/>
              </a:lnSpc>
              <a:spcBef>
                <a:spcPts val="0"/>
              </a:spcBef>
              <a:spcAft>
                <a:spcPts val="0"/>
              </a:spcAft>
              <a:buClr>
                <a:schemeClr val="accent2"/>
              </a:buClr>
              <a:buSzPts val="1800"/>
              <a:buNone/>
              <a:defRPr/>
            </a:lvl9pPr>
          </a:lstStyle>
          <a:p/>
        </p:txBody>
      </p:sp>
      <p:sp>
        <p:nvSpPr>
          <p:cNvPr id="232" name="Google Shape;232;p37"/>
          <p:cNvSpPr txBox="1"/>
          <p:nvPr>
            <p:ph idx="1" type="body"/>
          </p:nvPr>
        </p:nvSpPr>
        <p:spPr>
          <a:xfrm>
            <a:off x="533400" y="1524000"/>
            <a:ext cx="8229600" cy="4525963"/>
          </a:xfrm>
          <a:prstGeom prst="rect">
            <a:avLst/>
          </a:prstGeom>
          <a:noFill/>
          <a:ln>
            <a:noFill/>
          </a:ln>
        </p:spPr>
        <p:txBody>
          <a:bodyPr anchorCtr="0" anchor="t" bIns="45700" lIns="45700" spcFirstLastPara="1" rIns="45700" wrap="square" tIns="45700">
            <a:normAutofit/>
          </a:bodyPr>
          <a:lstStyle>
            <a:lvl1pPr indent="-342900" lvl="0" marL="457200" algn="l">
              <a:lnSpc>
                <a:spcPct val="100000"/>
              </a:lnSpc>
              <a:spcBef>
                <a:spcPts val="700"/>
              </a:spcBef>
              <a:spcAft>
                <a:spcPts val="0"/>
              </a:spcAft>
              <a:buSzPts val="1800"/>
              <a:buChar char="•"/>
              <a:defRPr/>
            </a:lvl1pPr>
            <a:lvl2pPr indent="-342900" lvl="1" marL="914400" algn="l">
              <a:lnSpc>
                <a:spcPct val="100000"/>
              </a:lnSpc>
              <a:spcBef>
                <a:spcPts val="700"/>
              </a:spcBef>
              <a:spcAft>
                <a:spcPts val="0"/>
              </a:spcAft>
              <a:buSzPts val="1800"/>
              <a:buChar char="•"/>
              <a:defRPr/>
            </a:lvl2pPr>
            <a:lvl3pPr indent="-342900" lvl="2" marL="1371600" algn="l">
              <a:lnSpc>
                <a:spcPct val="100000"/>
              </a:lnSpc>
              <a:spcBef>
                <a:spcPts val="700"/>
              </a:spcBef>
              <a:spcAft>
                <a:spcPts val="0"/>
              </a:spcAft>
              <a:buSzPts val="1800"/>
              <a:buChar char="•"/>
              <a:defRPr/>
            </a:lvl3pPr>
            <a:lvl4pPr indent="-342900" lvl="3" marL="1828800" algn="l">
              <a:lnSpc>
                <a:spcPct val="100000"/>
              </a:lnSpc>
              <a:spcBef>
                <a:spcPts val="700"/>
              </a:spcBef>
              <a:spcAft>
                <a:spcPts val="0"/>
              </a:spcAft>
              <a:buSzPts val="1800"/>
              <a:buChar char="•"/>
              <a:defRPr/>
            </a:lvl4pPr>
            <a:lvl5pPr indent="-342900" lvl="4" marL="2286000" algn="l">
              <a:lnSpc>
                <a:spcPct val="100000"/>
              </a:lnSpc>
              <a:spcBef>
                <a:spcPts val="700"/>
              </a:spcBef>
              <a:spcAft>
                <a:spcPts val="0"/>
              </a:spcAft>
              <a:buSzPts val="1800"/>
              <a:buChar char="•"/>
              <a:defRPr/>
            </a:lvl5pPr>
            <a:lvl6pPr indent="-342900" lvl="5" marL="2743200" algn="l">
              <a:lnSpc>
                <a:spcPct val="100000"/>
              </a:lnSpc>
              <a:spcBef>
                <a:spcPts val="700"/>
              </a:spcBef>
              <a:spcAft>
                <a:spcPts val="0"/>
              </a:spcAft>
              <a:buSzPts val="1800"/>
              <a:buChar char="•"/>
              <a:defRPr/>
            </a:lvl6pPr>
            <a:lvl7pPr indent="-342900" lvl="6" marL="3200400" algn="l">
              <a:lnSpc>
                <a:spcPct val="100000"/>
              </a:lnSpc>
              <a:spcBef>
                <a:spcPts val="700"/>
              </a:spcBef>
              <a:spcAft>
                <a:spcPts val="0"/>
              </a:spcAft>
              <a:buSzPts val="1800"/>
              <a:buChar char="•"/>
              <a:defRPr/>
            </a:lvl7pPr>
            <a:lvl8pPr indent="-342900" lvl="7" marL="3657600" algn="l">
              <a:lnSpc>
                <a:spcPct val="100000"/>
              </a:lnSpc>
              <a:spcBef>
                <a:spcPts val="700"/>
              </a:spcBef>
              <a:spcAft>
                <a:spcPts val="0"/>
              </a:spcAft>
              <a:buSzPts val="1800"/>
              <a:buChar char="•"/>
              <a:defRPr/>
            </a:lvl8pPr>
            <a:lvl9pPr indent="-342900" lvl="8" marL="4114800" algn="l">
              <a:lnSpc>
                <a:spcPct val="100000"/>
              </a:lnSpc>
              <a:spcBef>
                <a:spcPts val="700"/>
              </a:spcBef>
              <a:spcAft>
                <a:spcPts val="0"/>
              </a:spcAft>
              <a:buSzPts val="1800"/>
              <a:buChar char="•"/>
              <a:defRPr/>
            </a:lvl9pPr>
          </a:lstStyle>
          <a:p/>
        </p:txBody>
      </p:sp>
      <p:sp>
        <p:nvSpPr>
          <p:cNvPr id="233" name="Google Shape;233;p37"/>
          <p:cNvSpPr txBox="1"/>
          <p:nvPr>
            <p:ph idx="12" type="sldNum"/>
          </p:nvPr>
        </p:nvSpPr>
        <p:spPr>
          <a:xfrm>
            <a:off x="8384892" y="6245225"/>
            <a:ext cx="301909" cy="288824"/>
          </a:xfrm>
          <a:prstGeom prst="rect">
            <a:avLst/>
          </a:prstGeom>
          <a:noFill/>
          <a:ln>
            <a:noFill/>
          </a:ln>
        </p:spPr>
        <p:txBody>
          <a:bodyPr anchorCtr="0" anchor="t" bIns="45700" lIns="45700" spcFirstLastPara="1" rIns="45700" wrap="square" tIns="45700">
            <a:sp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234" name="Shape 234"/>
        <p:cNvGrpSpPr/>
        <p:nvPr/>
      </p:nvGrpSpPr>
      <p:grpSpPr>
        <a:xfrm>
          <a:off x="0" y="0"/>
          <a:ext cx="0" cy="0"/>
          <a:chOff x="0" y="0"/>
          <a:chExt cx="0" cy="0"/>
        </a:xfrm>
      </p:grpSpPr>
      <p:sp>
        <p:nvSpPr>
          <p:cNvPr id="235" name="Google Shape;235;p38"/>
          <p:cNvSpPr txBox="1"/>
          <p:nvPr>
            <p:ph type="title"/>
          </p:nvPr>
        </p:nvSpPr>
        <p:spPr>
          <a:xfrm>
            <a:off x="6686550" y="274638"/>
            <a:ext cx="2076450" cy="5775326"/>
          </a:xfrm>
          <a:prstGeom prst="rect">
            <a:avLst/>
          </a:prstGeom>
          <a:noFill/>
          <a:ln>
            <a:noFill/>
          </a:ln>
        </p:spPr>
        <p:txBody>
          <a:bodyPr anchorCtr="0" anchor="ctr" bIns="45700" lIns="45700" spcFirstLastPara="1" rIns="45700" wrap="square" tIns="45700">
            <a:normAutofit/>
          </a:bodyPr>
          <a:lstStyle>
            <a:lvl1pPr lvl="0" algn="ctr">
              <a:lnSpc>
                <a:spcPct val="100000"/>
              </a:lnSpc>
              <a:spcBef>
                <a:spcPts val="0"/>
              </a:spcBef>
              <a:spcAft>
                <a:spcPts val="0"/>
              </a:spcAft>
              <a:buClr>
                <a:schemeClr val="accent2"/>
              </a:buClr>
              <a:buSzPts val="1800"/>
              <a:buNone/>
              <a:defRPr/>
            </a:lvl1pPr>
            <a:lvl2pPr lvl="1" algn="ctr">
              <a:lnSpc>
                <a:spcPct val="100000"/>
              </a:lnSpc>
              <a:spcBef>
                <a:spcPts val="0"/>
              </a:spcBef>
              <a:spcAft>
                <a:spcPts val="0"/>
              </a:spcAft>
              <a:buClr>
                <a:schemeClr val="accent2"/>
              </a:buClr>
              <a:buSzPts val="1800"/>
              <a:buNone/>
              <a:defRPr/>
            </a:lvl2pPr>
            <a:lvl3pPr lvl="2" algn="ctr">
              <a:lnSpc>
                <a:spcPct val="100000"/>
              </a:lnSpc>
              <a:spcBef>
                <a:spcPts val="0"/>
              </a:spcBef>
              <a:spcAft>
                <a:spcPts val="0"/>
              </a:spcAft>
              <a:buClr>
                <a:schemeClr val="accent2"/>
              </a:buClr>
              <a:buSzPts val="1800"/>
              <a:buNone/>
              <a:defRPr/>
            </a:lvl3pPr>
            <a:lvl4pPr lvl="3" algn="ctr">
              <a:lnSpc>
                <a:spcPct val="100000"/>
              </a:lnSpc>
              <a:spcBef>
                <a:spcPts val="0"/>
              </a:spcBef>
              <a:spcAft>
                <a:spcPts val="0"/>
              </a:spcAft>
              <a:buClr>
                <a:schemeClr val="accent2"/>
              </a:buClr>
              <a:buSzPts val="1800"/>
              <a:buNone/>
              <a:defRPr/>
            </a:lvl4pPr>
            <a:lvl5pPr lvl="4" algn="ctr">
              <a:lnSpc>
                <a:spcPct val="100000"/>
              </a:lnSpc>
              <a:spcBef>
                <a:spcPts val="0"/>
              </a:spcBef>
              <a:spcAft>
                <a:spcPts val="0"/>
              </a:spcAft>
              <a:buClr>
                <a:schemeClr val="accent2"/>
              </a:buClr>
              <a:buSzPts val="1800"/>
              <a:buNone/>
              <a:defRPr/>
            </a:lvl5pPr>
            <a:lvl6pPr lvl="5" algn="ctr">
              <a:lnSpc>
                <a:spcPct val="100000"/>
              </a:lnSpc>
              <a:spcBef>
                <a:spcPts val="0"/>
              </a:spcBef>
              <a:spcAft>
                <a:spcPts val="0"/>
              </a:spcAft>
              <a:buClr>
                <a:schemeClr val="accent2"/>
              </a:buClr>
              <a:buSzPts val="1800"/>
              <a:buNone/>
              <a:defRPr/>
            </a:lvl6pPr>
            <a:lvl7pPr lvl="6" algn="ctr">
              <a:lnSpc>
                <a:spcPct val="100000"/>
              </a:lnSpc>
              <a:spcBef>
                <a:spcPts val="0"/>
              </a:spcBef>
              <a:spcAft>
                <a:spcPts val="0"/>
              </a:spcAft>
              <a:buClr>
                <a:schemeClr val="accent2"/>
              </a:buClr>
              <a:buSzPts val="1800"/>
              <a:buNone/>
              <a:defRPr/>
            </a:lvl7pPr>
            <a:lvl8pPr lvl="7" algn="ctr">
              <a:lnSpc>
                <a:spcPct val="100000"/>
              </a:lnSpc>
              <a:spcBef>
                <a:spcPts val="0"/>
              </a:spcBef>
              <a:spcAft>
                <a:spcPts val="0"/>
              </a:spcAft>
              <a:buClr>
                <a:schemeClr val="accent2"/>
              </a:buClr>
              <a:buSzPts val="1800"/>
              <a:buNone/>
              <a:defRPr/>
            </a:lvl8pPr>
            <a:lvl9pPr lvl="8" algn="ctr">
              <a:lnSpc>
                <a:spcPct val="100000"/>
              </a:lnSpc>
              <a:spcBef>
                <a:spcPts val="0"/>
              </a:spcBef>
              <a:spcAft>
                <a:spcPts val="0"/>
              </a:spcAft>
              <a:buClr>
                <a:schemeClr val="accent2"/>
              </a:buClr>
              <a:buSzPts val="1800"/>
              <a:buNone/>
              <a:defRPr/>
            </a:lvl9pPr>
          </a:lstStyle>
          <a:p/>
        </p:txBody>
      </p:sp>
      <p:sp>
        <p:nvSpPr>
          <p:cNvPr id="236" name="Google Shape;236;p38"/>
          <p:cNvSpPr txBox="1"/>
          <p:nvPr>
            <p:ph idx="1" type="body"/>
          </p:nvPr>
        </p:nvSpPr>
        <p:spPr>
          <a:xfrm>
            <a:off x="457200" y="274638"/>
            <a:ext cx="6076950" cy="5775326"/>
          </a:xfrm>
          <a:prstGeom prst="rect">
            <a:avLst/>
          </a:prstGeom>
          <a:noFill/>
          <a:ln>
            <a:noFill/>
          </a:ln>
        </p:spPr>
        <p:txBody>
          <a:bodyPr anchorCtr="0" anchor="t" bIns="45700" lIns="45700" spcFirstLastPara="1" rIns="45700" wrap="square" tIns="45700">
            <a:normAutofit/>
          </a:bodyPr>
          <a:lstStyle>
            <a:lvl1pPr indent="-342900" lvl="0" marL="457200" algn="l">
              <a:lnSpc>
                <a:spcPct val="100000"/>
              </a:lnSpc>
              <a:spcBef>
                <a:spcPts val="700"/>
              </a:spcBef>
              <a:spcAft>
                <a:spcPts val="0"/>
              </a:spcAft>
              <a:buSzPts val="1800"/>
              <a:buChar char="•"/>
              <a:defRPr/>
            </a:lvl1pPr>
            <a:lvl2pPr indent="-342900" lvl="1" marL="914400" algn="l">
              <a:lnSpc>
                <a:spcPct val="100000"/>
              </a:lnSpc>
              <a:spcBef>
                <a:spcPts val="700"/>
              </a:spcBef>
              <a:spcAft>
                <a:spcPts val="0"/>
              </a:spcAft>
              <a:buSzPts val="1800"/>
              <a:buChar char="•"/>
              <a:defRPr/>
            </a:lvl2pPr>
            <a:lvl3pPr indent="-342900" lvl="2" marL="1371600" algn="l">
              <a:lnSpc>
                <a:spcPct val="100000"/>
              </a:lnSpc>
              <a:spcBef>
                <a:spcPts val="700"/>
              </a:spcBef>
              <a:spcAft>
                <a:spcPts val="0"/>
              </a:spcAft>
              <a:buSzPts val="1800"/>
              <a:buChar char="•"/>
              <a:defRPr/>
            </a:lvl3pPr>
            <a:lvl4pPr indent="-342900" lvl="3" marL="1828800" algn="l">
              <a:lnSpc>
                <a:spcPct val="100000"/>
              </a:lnSpc>
              <a:spcBef>
                <a:spcPts val="700"/>
              </a:spcBef>
              <a:spcAft>
                <a:spcPts val="0"/>
              </a:spcAft>
              <a:buSzPts val="1800"/>
              <a:buChar char="•"/>
              <a:defRPr/>
            </a:lvl4pPr>
            <a:lvl5pPr indent="-342900" lvl="4" marL="2286000" algn="l">
              <a:lnSpc>
                <a:spcPct val="100000"/>
              </a:lnSpc>
              <a:spcBef>
                <a:spcPts val="700"/>
              </a:spcBef>
              <a:spcAft>
                <a:spcPts val="0"/>
              </a:spcAft>
              <a:buSzPts val="1800"/>
              <a:buChar char="•"/>
              <a:defRPr/>
            </a:lvl5pPr>
            <a:lvl6pPr indent="-342900" lvl="5" marL="2743200" algn="l">
              <a:lnSpc>
                <a:spcPct val="100000"/>
              </a:lnSpc>
              <a:spcBef>
                <a:spcPts val="700"/>
              </a:spcBef>
              <a:spcAft>
                <a:spcPts val="0"/>
              </a:spcAft>
              <a:buSzPts val="1800"/>
              <a:buChar char="•"/>
              <a:defRPr/>
            </a:lvl6pPr>
            <a:lvl7pPr indent="-342900" lvl="6" marL="3200400" algn="l">
              <a:lnSpc>
                <a:spcPct val="100000"/>
              </a:lnSpc>
              <a:spcBef>
                <a:spcPts val="700"/>
              </a:spcBef>
              <a:spcAft>
                <a:spcPts val="0"/>
              </a:spcAft>
              <a:buSzPts val="1800"/>
              <a:buChar char="•"/>
              <a:defRPr/>
            </a:lvl7pPr>
            <a:lvl8pPr indent="-342900" lvl="7" marL="3657600" algn="l">
              <a:lnSpc>
                <a:spcPct val="100000"/>
              </a:lnSpc>
              <a:spcBef>
                <a:spcPts val="700"/>
              </a:spcBef>
              <a:spcAft>
                <a:spcPts val="0"/>
              </a:spcAft>
              <a:buSzPts val="1800"/>
              <a:buChar char="•"/>
              <a:defRPr/>
            </a:lvl8pPr>
            <a:lvl9pPr indent="-342900" lvl="8" marL="4114800" algn="l">
              <a:lnSpc>
                <a:spcPct val="100000"/>
              </a:lnSpc>
              <a:spcBef>
                <a:spcPts val="700"/>
              </a:spcBef>
              <a:spcAft>
                <a:spcPts val="0"/>
              </a:spcAft>
              <a:buSzPts val="1800"/>
              <a:buChar char="•"/>
              <a:defRPr/>
            </a:lvl9pPr>
          </a:lstStyle>
          <a:p/>
        </p:txBody>
      </p:sp>
      <p:sp>
        <p:nvSpPr>
          <p:cNvPr id="237" name="Google Shape;237;p38"/>
          <p:cNvSpPr txBox="1"/>
          <p:nvPr>
            <p:ph idx="12" type="sldNum"/>
          </p:nvPr>
        </p:nvSpPr>
        <p:spPr>
          <a:xfrm>
            <a:off x="8384892" y="6245225"/>
            <a:ext cx="301909" cy="288824"/>
          </a:xfrm>
          <a:prstGeom prst="rect">
            <a:avLst/>
          </a:prstGeom>
          <a:noFill/>
          <a:ln>
            <a:noFill/>
          </a:ln>
        </p:spPr>
        <p:txBody>
          <a:bodyPr anchorCtr="0" anchor="t" bIns="45700" lIns="45700" spcFirstLastPara="1" rIns="45700" wrap="square" tIns="45700">
            <a:sp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38" name="Shape 238"/>
        <p:cNvGrpSpPr/>
        <p:nvPr/>
      </p:nvGrpSpPr>
      <p:grpSpPr>
        <a:xfrm>
          <a:off x="0" y="0"/>
          <a:ext cx="0" cy="0"/>
          <a:chOff x="0" y="0"/>
          <a:chExt cx="0" cy="0"/>
        </a:xfrm>
      </p:grpSpPr>
      <p:sp>
        <p:nvSpPr>
          <p:cNvPr id="239" name="Google Shape;239;p39"/>
          <p:cNvSpPr/>
          <p:nvPr/>
        </p:nvSpPr>
        <p:spPr>
          <a:xfrm>
            <a:off x="20638" y="12700"/>
            <a:ext cx="8896351" cy="6780213"/>
          </a:xfrm>
          <a:custGeom>
            <a:rect b="b" l="l" r="r" t="t"/>
            <a:pathLst>
              <a:path extrusionOk="0" h="21600" w="21600">
                <a:moveTo>
                  <a:pt x="15296" y="0"/>
                </a:moveTo>
                <a:lnTo>
                  <a:pt x="0" y="5819"/>
                </a:lnTo>
                <a:lnTo>
                  <a:pt x="11757" y="21600"/>
                </a:lnTo>
                <a:lnTo>
                  <a:pt x="21600" y="6715"/>
                </a:lnTo>
                <a:lnTo>
                  <a:pt x="15296" y="0"/>
                </a:lnTo>
                <a:close/>
              </a:path>
            </a:pathLst>
          </a:custGeom>
          <a:solidFill>
            <a:srgbClr val="FFEF6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0" name="Google Shape;240;p39"/>
          <p:cNvSpPr txBox="1"/>
          <p:nvPr>
            <p:ph type="title"/>
          </p:nvPr>
        </p:nvSpPr>
        <p:spPr>
          <a:xfrm>
            <a:off x="1371600" y="1511300"/>
            <a:ext cx="6400800" cy="2273300"/>
          </a:xfrm>
          <a:prstGeom prst="rect">
            <a:avLst/>
          </a:prstGeom>
          <a:noFill/>
          <a:ln>
            <a:noFill/>
          </a:ln>
          <a:effectLst>
            <a:outerShdw blurRad="63500" rotWithShape="0" dir="2115817" dist="46662">
              <a:srgbClr val="FFB800">
                <a:alpha val="74509"/>
              </a:srgbClr>
            </a:outerShdw>
          </a:effectLst>
        </p:spPr>
        <p:txBody>
          <a:bodyPr anchorCtr="0" anchor="b" bIns="45700" lIns="45700" spcFirstLastPara="1" rIns="45700" wrap="square" tIns="45700">
            <a:normAutofit/>
          </a:bodyPr>
          <a:lstStyle>
            <a:lvl1pPr lvl="0" algn="ctr">
              <a:lnSpc>
                <a:spcPct val="100000"/>
              </a:lnSpc>
              <a:spcBef>
                <a:spcPts val="0"/>
              </a:spcBef>
              <a:spcAft>
                <a:spcPts val="0"/>
              </a:spcAft>
              <a:buClr>
                <a:schemeClr val="accent2"/>
              </a:buClr>
              <a:buSzPts val="1800"/>
              <a:buNone/>
              <a:defRPr/>
            </a:lvl1pPr>
            <a:lvl2pPr lvl="1" algn="ctr">
              <a:lnSpc>
                <a:spcPct val="100000"/>
              </a:lnSpc>
              <a:spcBef>
                <a:spcPts val="0"/>
              </a:spcBef>
              <a:spcAft>
                <a:spcPts val="0"/>
              </a:spcAft>
              <a:buClr>
                <a:schemeClr val="accent2"/>
              </a:buClr>
              <a:buSzPts val="1800"/>
              <a:buNone/>
              <a:defRPr/>
            </a:lvl2pPr>
            <a:lvl3pPr lvl="2" algn="ctr">
              <a:lnSpc>
                <a:spcPct val="100000"/>
              </a:lnSpc>
              <a:spcBef>
                <a:spcPts val="0"/>
              </a:spcBef>
              <a:spcAft>
                <a:spcPts val="0"/>
              </a:spcAft>
              <a:buClr>
                <a:schemeClr val="accent2"/>
              </a:buClr>
              <a:buSzPts val="1800"/>
              <a:buNone/>
              <a:defRPr/>
            </a:lvl3pPr>
            <a:lvl4pPr lvl="3" algn="ctr">
              <a:lnSpc>
                <a:spcPct val="100000"/>
              </a:lnSpc>
              <a:spcBef>
                <a:spcPts val="0"/>
              </a:spcBef>
              <a:spcAft>
                <a:spcPts val="0"/>
              </a:spcAft>
              <a:buClr>
                <a:schemeClr val="accent2"/>
              </a:buClr>
              <a:buSzPts val="1800"/>
              <a:buNone/>
              <a:defRPr/>
            </a:lvl4pPr>
            <a:lvl5pPr lvl="4" algn="ctr">
              <a:lnSpc>
                <a:spcPct val="100000"/>
              </a:lnSpc>
              <a:spcBef>
                <a:spcPts val="0"/>
              </a:spcBef>
              <a:spcAft>
                <a:spcPts val="0"/>
              </a:spcAft>
              <a:buClr>
                <a:schemeClr val="accent2"/>
              </a:buClr>
              <a:buSzPts val="1800"/>
              <a:buNone/>
              <a:defRPr/>
            </a:lvl5pPr>
            <a:lvl6pPr lvl="5" algn="ctr">
              <a:lnSpc>
                <a:spcPct val="100000"/>
              </a:lnSpc>
              <a:spcBef>
                <a:spcPts val="0"/>
              </a:spcBef>
              <a:spcAft>
                <a:spcPts val="0"/>
              </a:spcAft>
              <a:buClr>
                <a:schemeClr val="accent2"/>
              </a:buClr>
              <a:buSzPts val="1800"/>
              <a:buNone/>
              <a:defRPr/>
            </a:lvl6pPr>
            <a:lvl7pPr lvl="6" algn="ctr">
              <a:lnSpc>
                <a:spcPct val="100000"/>
              </a:lnSpc>
              <a:spcBef>
                <a:spcPts val="0"/>
              </a:spcBef>
              <a:spcAft>
                <a:spcPts val="0"/>
              </a:spcAft>
              <a:buClr>
                <a:schemeClr val="accent2"/>
              </a:buClr>
              <a:buSzPts val="1800"/>
              <a:buNone/>
              <a:defRPr/>
            </a:lvl7pPr>
            <a:lvl8pPr lvl="7" algn="ctr">
              <a:lnSpc>
                <a:spcPct val="100000"/>
              </a:lnSpc>
              <a:spcBef>
                <a:spcPts val="0"/>
              </a:spcBef>
              <a:spcAft>
                <a:spcPts val="0"/>
              </a:spcAft>
              <a:buClr>
                <a:schemeClr val="accent2"/>
              </a:buClr>
              <a:buSzPts val="1800"/>
              <a:buNone/>
              <a:defRPr/>
            </a:lvl8pPr>
            <a:lvl9pPr lvl="8" algn="ctr">
              <a:lnSpc>
                <a:spcPct val="100000"/>
              </a:lnSpc>
              <a:spcBef>
                <a:spcPts val="0"/>
              </a:spcBef>
              <a:spcAft>
                <a:spcPts val="0"/>
              </a:spcAft>
              <a:buClr>
                <a:schemeClr val="accent2"/>
              </a:buClr>
              <a:buSzPts val="1800"/>
              <a:buNone/>
              <a:defRPr/>
            </a:lvl9pPr>
          </a:lstStyle>
          <a:p/>
        </p:txBody>
      </p:sp>
      <p:sp>
        <p:nvSpPr>
          <p:cNvPr id="241" name="Google Shape;241;p39"/>
          <p:cNvSpPr txBox="1"/>
          <p:nvPr>
            <p:ph idx="1" type="body"/>
          </p:nvPr>
        </p:nvSpPr>
        <p:spPr>
          <a:xfrm>
            <a:off x="1549400" y="4051300"/>
            <a:ext cx="6032500" cy="1003300"/>
          </a:xfrm>
          <a:prstGeom prst="rect">
            <a:avLst/>
          </a:prstGeom>
          <a:noFill/>
          <a:ln>
            <a:noFill/>
          </a:ln>
        </p:spPr>
        <p:txBody>
          <a:bodyPr anchorCtr="0" anchor="t" bIns="45700" lIns="45700" spcFirstLastPara="1" rIns="45700" wrap="square" tIns="45700">
            <a:normAutofit/>
          </a:bodyPr>
          <a:lstStyle>
            <a:lvl1pPr indent="-228600" lvl="0" marL="457200" algn="ctr">
              <a:lnSpc>
                <a:spcPct val="100000"/>
              </a:lnSpc>
              <a:spcBef>
                <a:spcPts val="700"/>
              </a:spcBef>
              <a:spcAft>
                <a:spcPts val="0"/>
              </a:spcAft>
              <a:buClr>
                <a:srgbClr val="000000"/>
              </a:buClr>
              <a:buSzPts val="1800"/>
              <a:buNone/>
              <a:defRPr/>
            </a:lvl1pPr>
            <a:lvl2pPr indent="-342900" lvl="1" marL="914400" algn="ctr">
              <a:lnSpc>
                <a:spcPct val="100000"/>
              </a:lnSpc>
              <a:spcBef>
                <a:spcPts val="700"/>
              </a:spcBef>
              <a:spcAft>
                <a:spcPts val="0"/>
              </a:spcAft>
              <a:buClr>
                <a:srgbClr val="000000"/>
              </a:buClr>
              <a:buSzPts val="1800"/>
              <a:buChar char="•"/>
              <a:defRPr/>
            </a:lvl2pPr>
            <a:lvl3pPr indent="-342900" lvl="2" marL="1371600" algn="ctr">
              <a:lnSpc>
                <a:spcPct val="100000"/>
              </a:lnSpc>
              <a:spcBef>
                <a:spcPts val="700"/>
              </a:spcBef>
              <a:spcAft>
                <a:spcPts val="0"/>
              </a:spcAft>
              <a:buClr>
                <a:srgbClr val="000000"/>
              </a:buClr>
              <a:buSzPts val="1800"/>
              <a:buChar char="•"/>
              <a:defRPr/>
            </a:lvl3pPr>
            <a:lvl4pPr indent="-342900" lvl="3" marL="1828800" algn="ctr">
              <a:lnSpc>
                <a:spcPct val="100000"/>
              </a:lnSpc>
              <a:spcBef>
                <a:spcPts val="700"/>
              </a:spcBef>
              <a:spcAft>
                <a:spcPts val="0"/>
              </a:spcAft>
              <a:buClr>
                <a:srgbClr val="000000"/>
              </a:buClr>
              <a:buSzPts val="1800"/>
              <a:buChar char="•"/>
              <a:defRPr/>
            </a:lvl4pPr>
            <a:lvl5pPr indent="-342900" lvl="4" marL="2286000" algn="ctr">
              <a:lnSpc>
                <a:spcPct val="100000"/>
              </a:lnSpc>
              <a:spcBef>
                <a:spcPts val="700"/>
              </a:spcBef>
              <a:spcAft>
                <a:spcPts val="0"/>
              </a:spcAft>
              <a:buClr>
                <a:srgbClr val="000000"/>
              </a:buClr>
              <a:buSzPts val="1800"/>
              <a:buChar char="•"/>
              <a:defRPr/>
            </a:lvl5pPr>
            <a:lvl6pPr indent="-342900" lvl="5" marL="2743200" algn="l">
              <a:lnSpc>
                <a:spcPct val="100000"/>
              </a:lnSpc>
              <a:spcBef>
                <a:spcPts val="700"/>
              </a:spcBef>
              <a:spcAft>
                <a:spcPts val="0"/>
              </a:spcAft>
              <a:buSzPts val="1800"/>
              <a:buChar char="•"/>
              <a:defRPr/>
            </a:lvl6pPr>
            <a:lvl7pPr indent="-342900" lvl="6" marL="3200400" algn="l">
              <a:lnSpc>
                <a:spcPct val="100000"/>
              </a:lnSpc>
              <a:spcBef>
                <a:spcPts val="700"/>
              </a:spcBef>
              <a:spcAft>
                <a:spcPts val="0"/>
              </a:spcAft>
              <a:buSzPts val="1800"/>
              <a:buChar char="•"/>
              <a:defRPr/>
            </a:lvl7pPr>
            <a:lvl8pPr indent="-342900" lvl="7" marL="3657600" algn="l">
              <a:lnSpc>
                <a:spcPct val="100000"/>
              </a:lnSpc>
              <a:spcBef>
                <a:spcPts val="700"/>
              </a:spcBef>
              <a:spcAft>
                <a:spcPts val="0"/>
              </a:spcAft>
              <a:buSzPts val="1800"/>
              <a:buChar char="•"/>
              <a:defRPr/>
            </a:lvl8pPr>
            <a:lvl9pPr indent="-342900" lvl="8" marL="4114800" algn="l">
              <a:lnSpc>
                <a:spcPct val="100000"/>
              </a:lnSpc>
              <a:spcBef>
                <a:spcPts val="700"/>
              </a:spcBef>
              <a:spcAft>
                <a:spcPts val="0"/>
              </a:spcAft>
              <a:buSzPts val="1800"/>
              <a:buChar char="•"/>
              <a:defRPr/>
            </a:lvl9pPr>
          </a:lstStyle>
          <a:p/>
        </p:txBody>
      </p:sp>
      <p:grpSp>
        <p:nvGrpSpPr>
          <p:cNvPr id="242" name="Google Shape;242;p39"/>
          <p:cNvGrpSpPr/>
          <p:nvPr/>
        </p:nvGrpSpPr>
        <p:grpSpPr>
          <a:xfrm>
            <a:off x="195263" y="234950"/>
            <a:ext cx="3787777" cy="1778001"/>
            <a:chOff x="0" y="0"/>
            <a:chExt cx="3787776" cy="1778000"/>
          </a:xfrm>
        </p:grpSpPr>
        <p:sp>
          <p:nvSpPr>
            <p:cNvPr id="243" name="Google Shape;243;p39"/>
            <p:cNvSpPr/>
            <p:nvPr/>
          </p:nvSpPr>
          <p:spPr>
            <a:xfrm>
              <a:off x="85724" y="46037"/>
              <a:ext cx="3571876" cy="1614489"/>
            </a:xfrm>
            <a:custGeom>
              <a:rect b="b" l="l" r="r" t="t"/>
              <a:pathLst>
                <a:path extrusionOk="0" h="21600" w="21600">
                  <a:moveTo>
                    <a:pt x="21600" y="20609"/>
                  </a:moveTo>
                  <a:lnTo>
                    <a:pt x="19315" y="16591"/>
                  </a:lnTo>
                  <a:lnTo>
                    <a:pt x="15125" y="10957"/>
                  </a:lnTo>
                  <a:lnTo>
                    <a:pt x="1931" y="0"/>
                  </a:lnTo>
                  <a:lnTo>
                    <a:pt x="626" y="1043"/>
                  </a:lnTo>
                  <a:lnTo>
                    <a:pt x="0" y="4330"/>
                  </a:lnTo>
                  <a:lnTo>
                    <a:pt x="762" y="8087"/>
                  </a:lnTo>
                  <a:lnTo>
                    <a:pt x="15506" y="21339"/>
                  </a:lnTo>
                  <a:lnTo>
                    <a:pt x="18744" y="20504"/>
                  </a:lnTo>
                  <a:lnTo>
                    <a:pt x="21355" y="21600"/>
                  </a:lnTo>
                  <a:lnTo>
                    <a:pt x="21600" y="20609"/>
                  </a:lnTo>
                  <a:close/>
                </a:path>
              </a:pathLst>
            </a:custGeom>
            <a:solidFill>
              <a:srgbClr val="F8F8F8"/>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4" name="Google Shape;244;p39"/>
            <p:cNvSpPr/>
            <p:nvPr/>
          </p:nvSpPr>
          <p:spPr>
            <a:xfrm>
              <a:off x="68262" y="179387"/>
              <a:ext cx="3562351" cy="1598613"/>
            </a:xfrm>
            <a:custGeom>
              <a:rect b="b" l="l" r="r" t="t"/>
              <a:pathLst>
                <a:path extrusionOk="0" h="21600" w="21600">
                  <a:moveTo>
                    <a:pt x="1866" y="0"/>
                  </a:moveTo>
                  <a:lnTo>
                    <a:pt x="18127" y="13655"/>
                  </a:lnTo>
                  <a:lnTo>
                    <a:pt x="19448" y="16785"/>
                  </a:lnTo>
                  <a:lnTo>
                    <a:pt x="21600" y="20837"/>
                  </a:lnTo>
                  <a:lnTo>
                    <a:pt x="21314" y="21600"/>
                  </a:lnTo>
                  <a:lnTo>
                    <a:pt x="18386" y="20705"/>
                  </a:lnTo>
                  <a:lnTo>
                    <a:pt x="15594" y="21337"/>
                  </a:lnTo>
                  <a:lnTo>
                    <a:pt x="572" y="7840"/>
                  </a:lnTo>
                  <a:lnTo>
                    <a:pt x="0" y="3946"/>
                  </a:lnTo>
                  <a:lnTo>
                    <a:pt x="626" y="842"/>
                  </a:lnTo>
                  <a:lnTo>
                    <a:pt x="1866" y="0"/>
                  </a:lnTo>
                  <a:close/>
                </a:path>
              </a:pathLst>
            </a:custGeom>
            <a:solidFill>
              <a:srgbClr val="FF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5" name="Google Shape;245;p39"/>
            <p:cNvSpPr/>
            <p:nvPr/>
          </p:nvSpPr>
          <p:spPr>
            <a:xfrm>
              <a:off x="557212" y="311150"/>
              <a:ext cx="2362201" cy="1458913"/>
            </a:xfrm>
            <a:custGeom>
              <a:rect b="b" l="l" r="r" t="t"/>
              <a:pathLst>
                <a:path extrusionOk="0" h="21600" w="21600">
                  <a:moveTo>
                    <a:pt x="0" y="9398"/>
                  </a:moveTo>
                  <a:lnTo>
                    <a:pt x="18985" y="21600"/>
                  </a:lnTo>
                  <a:lnTo>
                    <a:pt x="19335" y="15441"/>
                  </a:lnTo>
                  <a:lnTo>
                    <a:pt x="21600" y="12202"/>
                  </a:lnTo>
                  <a:lnTo>
                    <a:pt x="1606" y="0"/>
                  </a:lnTo>
                  <a:lnTo>
                    <a:pt x="0" y="3672"/>
                  </a:lnTo>
                  <a:lnTo>
                    <a:pt x="0" y="9398"/>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246" name="Google Shape;246;p39"/>
            <p:cNvGrpSpPr/>
            <p:nvPr/>
          </p:nvGrpSpPr>
          <p:grpSpPr>
            <a:xfrm>
              <a:off x="0" y="0"/>
              <a:ext cx="3787776" cy="1716089"/>
              <a:chOff x="0" y="0"/>
              <a:chExt cx="3787775" cy="1716088"/>
            </a:xfrm>
          </p:grpSpPr>
          <p:sp>
            <p:nvSpPr>
              <p:cNvPr id="247" name="Google Shape;247;p39"/>
              <p:cNvSpPr/>
              <p:nvPr/>
            </p:nvSpPr>
            <p:spPr>
              <a:xfrm>
                <a:off x="2987675" y="1247775"/>
                <a:ext cx="336551" cy="339725"/>
              </a:xfrm>
              <a:custGeom>
                <a:rect b="b" l="l" r="r" t="t"/>
                <a:pathLst>
                  <a:path extrusionOk="0" h="21600" w="21600">
                    <a:moveTo>
                      <a:pt x="15840" y="0"/>
                    </a:moveTo>
                    <a:lnTo>
                      <a:pt x="5760" y="8240"/>
                    </a:lnTo>
                    <a:lnTo>
                      <a:pt x="0" y="21600"/>
                    </a:lnTo>
                    <a:lnTo>
                      <a:pt x="11520" y="19977"/>
                    </a:lnTo>
                    <a:lnTo>
                      <a:pt x="14832" y="10488"/>
                    </a:lnTo>
                    <a:lnTo>
                      <a:pt x="21600" y="3371"/>
                    </a:lnTo>
                    <a:lnTo>
                      <a:pt x="1584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8" name="Google Shape;248;p39"/>
              <p:cNvSpPr/>
              <p:nvPr/>
            </p:nvSpPr>
            <p:spPr>
              <a:xfrm>
                <a:off x="0" y="0"/>
                <a:ext cx="3787775" cy="1716088"/>
              </a:xfrm>
              <a:custGeom>
                <a:rect b="b" l="l" r="r" t="t"/>
                <a:pathLst>
                  <a:path extrusionOk="0" h="21600" w="21600">
                    <a:moveTo>
                      <a:pt x="2001" y="0"/>
                    </a:moveTo>
                    <a:lnTo>
                      <a:pt x="808" y="1276"/>
                    </a:lnTo>
                    <a:lnTo>
                      <a:pt x="0" y="5105"/>
                    </a:lnTo>
                    <a:lnTo>
                      <a:pt x="859" y="8787"/>
                    </a:lnTo>
                    <a:lnTo>
                      <a:pt x="15161" y="21281"/>
                    </a:lnTo>
                    <a:lnTo>
                      <a:pt x="18239" y="20495"/>
                    </a:lnTo>
                    <a:lnTo>
                      <a:pt x="20728" y="21600"/>
                    </a:lnTo>
                    <a:lnTo>
                      <a:pt x="21600" y="19833"/>
                    </a:lnTo>
                    <a:lnTo>
                      <a:pt x="19266" y="16298"/>
                    </a:lnTo>
                    <a:lnTo>
                      <a:pt x="18316" y="12567"/>
                    </a:lnTo>
                    <a:lnTo>
                      <a:pt x="17560" y="12935"/>
                    </a:lnTo>
                    <a:lnTo>
                      <a:pt x="18457" y="16298"/>
                    </a:lnTo>
                    <a:lnTo>
                      <a:pt x="20240" y="19882"/>
                    </a:lnTo>
                    <a:lnTo>
                      <a:pt x="18124" y="19317"/>
                    </a:lnTo>
                    <a:lnTo>
                      <a:pt x="15636" y="19980"/>
                    </a:lnTo>
                    <a:lnTo>
                      <a:pt x="16097" y="15955"/>
                    </a:lnTo>
                    <a:lnTo>
                      <a:pt x="17162" y="13205"/>
                    </a:lnTo>
                    <a:lnTo>
                      <a:pt x="15918" y="13549"/>
                    </a:lnTo>
                    <a:lnTo>
                      <a:pt x="14943" y="16151"/>
                    </a:lnTo>
                    <a:lnTo>
                      <a:pt x="14610" y="19415"/>
                    </a:lnTo>
                    <a:lnTo>
                      <a:pt x="1372" y="7609"/>
                    </a:lnTo>
                    <a:lnTo>
                      <a:pt x="1026" y="5277"/>
                    </a:lnTo>
                    <a:lnTo>
                      <a:pt x="1321" y="2332"/>
                    </a:lnTo>
                    <a:lnTo>
                      <a:pt x="2783" y="0"/>
                    </a:lnTo>
                    <a:lnTo>
                      <a:pt x="2001"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9" name="Google Shape;249;p39"/>
              <p:cNvSpPr/>
              <p:nvPr/>
            </p:nvSpPr>
            <p:spPr>
              <a:xfrm>
                <a:off x="319087" y="15874"/>
                <a:ext cx="2676526" cy="974726"/>
              </a:xfrm>
              <a:custGeom>
                <a:rect b="b" l="l" r="r" t="t"/>
                <a:pathLst>
                  <a:path extrusionOk="0" h="21600" w="21600">
                    <a:moveTo>
                      <a:pt x="1815" y="0"/>
                    </a:moveTo>
                    <a:lnTo>
                      <a:pt x="21600" y="21168"/>
                    </a:lnTo>
                    <a:lnTo>
                      <a:pt x="19531" y="21600"/>
                    </a:lnTo>
                    <a:lnTo>
                      <a:pt x="0" y="1166"/>
                    </a:lnTo>
                    <a:lnTo>
                      <a:pt x="1815"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0" name="Google Shape;250;p39"/>
              <p:cNvSpPr/>
              <p:nvPr/>
            </p:nvSpPr>
            <p:spPr>
              <a:xfrm>
                <a:off x="454025" y="163512"/>
                <a:ext cx="360363" cy="650876"/>
              </a:xfrm>
              <a:custGeom>
                <a:rect b="b" l="l" r="r" t="t"/>
                <a:pathLst>
                  <a:path extrusionOk="0" h="21600" w="21600">
                    <a:moveTo>
                      <a:pt x="15660" y="0"/>
                    </a:moveTo>
                    <a:lnTo>
                      <a:pt x="2565" y="6835"/>
                    </a:lnTo>
                    <a:lnTo>
                      <a:pt x="0" y="14830"/>
                    </a:lnTo>
                    <a:lnTo>
                      <a:pt x="4455" y="20246"/>
                    </a:lnTo>
                    <a:lnTo>
                      <a:pt x="12690" y="21600"/>
                    </a:lnTo>
                    <a:lnTo>
                      <a:pt x="10260" y="9930"/>
                    </a:lnTo>
                    <a:lnTo>
                      <a:pt x="21600" y="1096"/>
                    </a:lnTo>
                    <a:lnTo>
                      <a:pt x="1566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1" name="Google Shape;251;p39"/>
              <p:cNvSpPr/>
              <p:nvPr/>
            </p:nvSpPr>
            <p:spPr>
              <a:xfrm>
                <a:off x="1147762" y="615950"/>
                <a:ext cx="1096963" cy="577850"/>
              </a:xfrm>
              <a:custGeom>
                <a:rect b="b" l="l" r="r" t="t"/>
                <a:pathLst>
                  <a:path extrusionOk="0" h="21600" w="21600">
                    <a:moveTo>
                      <a:pt x="618" y="2481"/>
                    </a:moveTo>
                    <a:lnTo>
                      <a:pt x="7067" y="4816"/>
                    </a:lnTo>
                    <a:lnTo>
                      <a:pt x="14312" y="9997"/>
                    </a:lnTo>
                    <a:lnTo>
                      <a:pt x="19436" y="17732"/>
                    </a:lnTo>
                    <a:lnTo>
                      <a:pt x="14400" y="16784"/>
                    </a:lnTo>
                    <a:lnTo>
                      <a:pt x="6140" y="10654"/>
                    </a:lnTo>
                    <a:lnTo>
                      <a:pt x="2209" y="5838"/>
                    </a:lnTo>
                    <a:lnTo>
                      <a:pt x="4726" y="11895"/>
                    </a:lnTo>
                    <a:lnTo>
                      <a:pt x="12015" y="19703"/>
                    </a:lnTo>
                    <a:lnTo>
                      <a:pt x="20584" y="21600"/>
                    </a:lnTo>
                    <a:lnTo>
                      <a:pt x="21600" y="16346"/>
                    </a:lnTo>
                    <a:lnTo>
                      <a:pt x="17404" y="8757"/>
                    </a:lnTo>
                    <a:lnTo>
                      <a:pt x="7509" y="1241"/>
                    </a:lnTo>
                    <a:lnTo>
                      <a:pt x="0" y="0"/>
                    </a:lnTo>
                    <a:lnTo>
                      <a:pt x="618" y="248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nvGrpSpPr>
          <p:cNvPr id="252" name="Google Shape;252;p39"/>
          <p:cNvGrpSpPr/>
          <p:nvPr/>
        </p:nvGrpSpPr>
        <p:grpSpPr>
          <a:xfrm>
            <a:off x="7797603" y="4318441"/>
            <a:ext cx="979883" cy="1159582"/>
            <a:chOff x="-1" y="-1"/>
            <a:chExt cx="979881" cy="1159580"/>
          </a:xfrm>
        </p:grpSpPr>
        <p:sp>
          <p:nvSpPr>
            <p:cNvPr id="253" name="Google Shape;253;p39"/>
            <p:cNvSpPr/>
            <p:nvPr/>
          </p:nvSpPr>
          <p:spPr>
            <a:xfrm rot="7320405">
              <a:off x="-4568" y="342457"/>
              <a:ext cx="998539" cy="465139"/>
            </a:xfrm>
            <a:custGeom>
              <a:rect b="b" l="l" r="r" t="t"/>
              <a:pathLst>
                <a:path extrusionOk="0" h="21600" w="21600">
                  <a:moveTo>
                    <a:pt x="21600" y="20609"/>
                  </a:moveTo>
                  <a:lnTo>
                    <a:pt x="19315" y="16591"/>
                  </a:lnTo>
                  <a:lnTo>
                    <a:pt x="15125" y="10957"/>
                  </a:lnTo>
                  <a:lnTo>
                    <a:pt x="1931" y="0"/>
                  </a:lnTo>
                  <a:lnTo>
                    <a:pt x="626" y="1043"/>
                  </a:lnTo>
                  <a:lnTo>
                    <a:pt x="0" y="4330"/>
                  </a:lnTo>
                  <a:lnTo>
                    <a:pt x="762" y="8087"/>
                  </a:lnTo>
                  <a:lnTo>
                    <a:pt x="15506" y="21339"/>
                  </a:lnTo>
                  <a:lnTo>
                    <a:pt x="18744" y="20504"/>
                  </a:lnTo>
                  <a:lnTo>
                    <a:pt x="21355" y="21600"/>
                  </a:lnTo>
                  <a:lnTo>
                    <a:pt x="21600" y="20609"/>
                  </a:lnTo>
                  <a:close/>
                </a:path>
              </a:pathLst>
            </a:custGeom>
            <a:solidFill>
              <a:srgbClr val="F8F8F8"/>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4" name="Google Shape;254;p39"/>
            <p:cNvSpPr/>
            <p:nvPr/>
          </p:nvSpPr>
          <p:spPr>
            <a:xfrm rot="7320405">
              <a:off x="-29968" y="321820"/>
              <a:ext cx="995364" cy="460376"/>
            </a:xfrm>
            <a:custGeom>
              <a:rect b="b" l="l" r="r" t="t"/>
              <a:pathLst>
                <a:path extrusionOk="0" h="21600" w="21600">
                  <a:moveTo>
                    <a:pt x="1866" y="0"/>
                  </a:moveTo>
                  <a:lnTo>
                    <a:pt x="18127" y="13655"/>
                  </a:lnTo>
                  <a:lnTo>
                    <a:pt x="19448" y="16785"/>
                  </a:lnTo>
                  <a:lnTo>
                    <a:pt x="21600" y="20837"/>
                  </a:lnTo>
                  <a:lnTo>
                    <a:pt x="21314" y="21600"/>
                  </a:lnTo>
                  <a:lnTo>
                    <a:pt x="18386" y="20705"/>
                  </a:lnTo>
                  <a:lnTo>
                    <a:pt x="15594" y="21337"/>
                  </a:lnTo>
                  <a:lnTo>
                    <a:pt x="572" y="7840"/>
                  </a:lnTo>
                  <a:lnTo>
                    <a:pt x="0" y="3946"/>
                  </a:lnTo>
                  <a:lnTo>
                    <a:pt x="626" y="842"/>
                  </a:lnTo>
                  <a:lnTo>
                    <a:pt x="1866" y="0"/>
                  </a:lnTo>
                  <a:close/>
                </a:path>
              </a:pathLst>
            </a:custGeom>
            <a:solidFill>
              <a:srgbClr val="703D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5" name="Google Shape;255;p39"/>
            <p:cNvSpPr/>
            <p:nvPr/>
          </p:nvSpPr>
          <p:spPr>
            <a:xfrm rot="7320405">
              <a:off x="139895" y="304357"/>
              <a:ext cx="660401" cy="420689"/>
            </a:xfrm>
            <a:custGeom>
              <a:rect b="b" l="l" r="r" t="t"/>
              <a:pathLst>
                <a:path extrusionOk="0" h="21600" w="21600">
                  <a:moveTo>
                    <a:pt x="0" y="9398"/>
                  </a:moveTo>
                  <a:lnTo>
                    <a:pt x="18985" y="21600"/>
                  </a:lnTo>
                  <a:lnTo>
                    <a:pt x="19335" y="15441"/>
                  </a:lnTo>
                  <a:lnTo>
                    <a:pt x="21600" y="12202"/>
                  </a:lnTo>
                  <a:lnTo>
                    <a:pt x="1606" y="0"/>
                  </a:lnTo>
                  <a:lnTo>
                    <a:pt x="0" y="3672"/>
                  </a:lnTo>
                  <a:lnTo>
                    <a:pt x="0" y="9398"/>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256" name="Google Shape;256;p39"/>
            <p:cNvGrpSpPr/>
            <p:nvPr/>
          </p:nvGrpSpPr>
          <p:grpSpPr>
            <a:xfrm>
              <a:off x="-1" y="-1"/>
              <a:ext cx="979881" cy="1159580"/>
              <a:chOff x="-1" y="-1"/>
              <a:chExt cx="979880" cy="1159579"/>
            </a:xfrm>
          </p:grpSpPr>
          <p:sp>
            <p:nvSpPr>
              <p:cNvPr id="257" name="Google Shape;257;p39"/>
              <p:cNvSpPr/>
              <p:nvPr/>
            </p:nvSpPr>
            <p:spPr>
              <a:xfrm rot="7320405">
                <a:off x="119258" y="745682"/>
                <a:ext cx="93663" cy="96839"/>
              </a:xfrm>
              <a:custGeom>
                <a:rect b="b" l="l" r="r" t="t"/>
                <a:pathLst>
                  <a:path extrusionOk="0" h="21600" w="21600">
                    <a:moveTo>
                      <a:pt x="15840" y="0"/>
                    </a:moveTo>
                    <a:lnTo>
                      <a:pt x="5760" y="8240"/>
                    </a:lnTo>
                    <a:lnTo>
                      <a:pt x="0" y="21600"/>
                    </a:lnTo>
                    <a:lnTo>
                      <a:pt x="11520" y="19977"/>
                    </a:lnTo>
                    <a:lnTo>
                      <a:pt x="14832" y="10488"/>
                    </a:lnTo>
                    <a:lnTo>
                      <a:pt x="21600" y="3371"/>
                    </a:lnTo>
                    <a:lnTo>
                      <a:pt x="1584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8" name="Google Shape;258;p39"/>
              <p:cNvSpPr/>
              <p:nvPr/>
            </p:nvSpPr>
            <p:spPr>
              <a:xfrm rot="7320404">
                <a:off x="-39493" y="332932"/>
                <a:ext cx="1058864" cy="493714"/>
              </a:xfrm>
              <a:custGeom>
                <a:rect b="b" l="l" r="r" t="t"/>
                <a:pathLst>
                  <a:path extrusionOk="0" h="21600" w="21600">
                    <a:moveTo>
                      <a:pt x="2001" y="0"/>
                    </a:moveTo>
                    <a:lnTo>
                      <a:pt x="808" y="1276"/>
                    </a:lnTo>
                    <a:lnTo>
                      <a:pt x="0" y="5105"/>
                    </a:lnTo>
                    <a:lnTo>
                      <a:pt x="859" y="8787"/>
                    </a:lnTo>
                    <a:lnTo>
                      <a:pt x="15161" y="21281"/>
                    </a:lnTo>
                    <a:lnTo>
                      <a:pt x="18239" y="20495"/>
                    </a:lnTo>
                    <a:lnTo>
                      <a:pt x="20728" y="21600"/>
                    </a:lnTo>
                    <a:lnTo>
                      <a:pt x="21600" y="19833"/>
                    </a:lnTo>
                    <a:lnTo>
                      <a:pt x="19266" y="16298"/>
                    </a:lnTo>
                    <a:lnTo>
                      <a:pt x="18316" y="12567"/>
                    </a:lnTo>
                    <a:lnTo>
                      <a:pt x="17560" y="12935"/>
                    </a:lnTo>
                    <a:lnTo>
                      <a:pt x="18457" y="16298"/>
                    </a:lnTo>
                    <a:lnTo>
                      <a:pt x="20240" y="19882"/>
                    </a:lnTo>
                    <a:lnTo>
                      <a:pt x="18124" y="19317"/>
                    </a:lnTo>
                    <a:lnTo>
                      <a:pt x="15636" y="19980"/>
                    </a:lnTo>
                    <a:lnTo>
                      <a:pt x="16097" y="15955"/>
                    </a:lnTo>
                    <a:lnTo>
                      <a:pt x="17162" y="13205"/>
                    </a:lnTo>
                    <a:lnTo>
                      <a:pt x="15918" y="13549"/>
                    </a:lnTo>
                    <a:lnTo>
                      <a:pt x="14943" y="16151"/>
                    </a:lnTo>
                    <a:lnTo>
                      <a:pt x="14610" y="19415"/>
                    </a:lnTo>
                    <a:lnTo>
                      <a:pt x="1372" y="7609"/>
                    </a:lnTo>
                    <a:lnTo>
                      <a:pt x="1026" y="5277"/>
                    </a:lnTo>
                    <a:lnTo>
                      <a:pt x="1321" y="2332"/>
                    </a:lnTo>
                    <a:lnTo>
                      <a:pt x="2783" y="0"/>
                    </a:lnTo>
                    <a:lnTo>
                      <a:pt x="2001"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9" name="Google Shape;259;p39"/>
              <p:cNvSpPr/>
              <p:nvPr/>
            </p:nvSpPr>
            <p:spPr>
              <a:xfrm rot="7320405">
                <a:off x="238320" y="439295"/>
                <a:ext cx="749301" cy="279401"/>
              </a:xfrm>
              <a:custGeom>
                <a:rect b="b" l="l" r="r" t="t"/>
                <a:pathLst>
                  <a:path extrusionOk="0" h="21600" w="21600">
                    <a:moveTo>
                      <a:pt x="1815" y="0"/>
                    </a:moveTo>
                    <a:lnTo>
                      <a:pt x="21600" y="21168"/>
                    </a:lnTo>
                    <a:lnTo>
                      <a:pt x="19531" y="21600"/>
                    </a:lnTo>
                    <a:lnTo>
                      <a:pt x="0" y="1166"/>
                    </a:lnTo>
                    <a:lnTo>
                      <a:pt x="1815"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0" name="Google Shape;260;p39"/>
              <p:cNvSpPr/>
              <p:nvPr/>
            </p:nvSpPr>
            <p:spPr>
              <a:xfrm rot="7320405">
                <a:off x="716158" y="244032"/>
                <a:ext cx="100013" cy="187326"/>
              </a:xfrm>
              <a:custGeom>
                <a:rect b="b" l="l" r="r" t="t"/>
                <a:pathLst>
                  <a:path extrusionOk="0" h="21600" w="21600">
                    <a:moveTo>
                      <a:pt x="15660" y="0"/>
                    </a:moveTo>
                    <a:lnTo>
                      <a:pt x="2565" y="6835"/>
                    </a:lnTo>
                    <a:lnTo>
                      <a:pt x="0" y="14830"/>
                    </a:lnTo>
                    <a:lnTo>
                      <a:pt x="4455" y="20246"/>
                    </a:lnTo>
                    <a:lnTo>
                      <a:pt x="12690" y="21600"/>
                    </a:lnTo>
                    <a:lnTo>
                      <a:pt x="10260" y="9930"/>
                    </a:lnTo>
                    <a:lnTo>
                      <a:pt x="21600" y="1096"/>
                    </a:lnTo>
                    <a:lnTo>
                      <a:pt x="1566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1" name="Google Shape;261;p39"/>
              <p:cNvSpPr/>
              <p:nvPr/>
            </p:nvSpPr>
            <p:spPr>
              <a:xfrm rot="7320405">
                <a:off x="355795" y="444057"/>
                <a:ext cx="306389" cy="165101"/>
              </a:xfrm>
              <a:custGeom>
                <a:rect b="b" l="l" r="r" t="t"/>
                <a:pathLst>
                  <a:path extrusionOk="0" h="21600" w="21600">
                    <a:moveTo>
                      <a:pt x="618" y="2481"/>
                    </a:moveTo>
                    <a:lnTo>
                      <a:pt x="7067" y="4816"/>
                    </a:lnTo>
                    <a:lnTo>
                      <a:pt x="14312" y="9997"/>
                    </a:lnTo>
                    <a:lnTo>
                      <a:pt x="19436" y="17732"/>
                    </a:lnTo>
                    <a:lnTo>
                      <a:pt x="14400" y="16784"/>
                    </a:lnTo>
                    <a:lnTo>
                      <a:pt x="6140" y="10654"/>
                    </a:lnTo>
                    <a:lnTo>
                      <a:pt x="2209" y="5838"/>
                    </a:lnTo>
                    <a:lnTo>
                      <a:pt x="4726" y="11895"/>
                    </a:lnTo>
                    <a:lnTo>
                      <a:pt x="12015" y="19703"/>
                    </a:lnTo>
                    <a:lnTo>
                      <a:pt x="20584" y="21600"/>
                    </a:lnTo>
                    <a:lnTo>
                      <a:pt x="21600" y="16346"/>
                    </a:lnTo>
                    <a:lnTo>
                      <a:pt x="17404" y="8757"/>
                    </a:lnTo>
                    <a:lnTo>
                      <a:pt x="7509" y="1241"/>
                    </a:lnTo>
                    <a:lnTo>
                      <a:pt x="0" y="0"/>
                    </a:lnTo>
                    <a:lnTo>
                      <a:pt x="618" y="248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262" name="Google Shape;262;p39"/>
          <p:cNvSpPr/>
          <p:nvPr/>
        </p:nvSpPr>
        <p:spPr>
          <a:xfrm>
            <a:off x="901700" y="5054600"/>
            <a:ext cx="6807200" cy="723937"/>
          </a:xfrm>
          <a:custGeom>
            <a:rect b="b" l="l" r="r" t="t"/>
            <a:pathLst>
              <a:path extrusionOk="0" h="21460" w="21600">
                <a:moveTo>
                  <a:pt x="0" y="0"/>
                </a:moveTo>
                <a:cubicBezTo>
                  <a:pt x="685" y="2024"/>
                  <a:pt x="2801" y="10918"/>
                  <a:pt x="4110" y="12047"/>
                </a:cubicBezTo>
                <a:cubicBezTo>
                  <a:pt x="5420" y="13176"/>
                  <a:pt x="6987" y="5835"/>
                  <a:pt x="7858" y="6776"/>
                </a:cubicBezTo>
                <a:cubicBezTo>
                  <a:pt x="8730" y="7718"/>
                  <a:pt x="8689" y="17647"/>
                  <a:pt x="9349" y="17694"/>
                </a:cubicBezTo>
                <a:cubicBezTo>
                  <a:pt x="10009" y="17741"/>
                  <a:pt x="10397" y="6541"/>
                  <a:pt x="11807" y="7153"/>
                </a:cubicBezTo>
                <a:cubicBezTo>
                  <a:pt x="13218" y="7765"/>
                  <a:pt x="16180" y="21600"/>
                  <a:pt x="17812" y="21459"/>
                </a:cubicBezTo>
                <a:cubicBezTo>
                  <a:pt x="19444" y="21318"/>
                  <a:pt x="20980" y="8847"/>
                  <a:pt x="21600" y="6400"/>
                </a:cubicBezTo>
              </a:path>
            </a:pathLst>
          </a:custGeom>
          <a:noFill/>
          <a:ln cap="flat" cmpd="sng" w="76200">
            <a:solidFill>
              <a:srgbClr val="703D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3" name="Google Shape;263;p39"/>
          <p:cNvSpPr/>
          <p:nvPr/>
        </p:nvSpPr>
        <p:spPr>
          <a:xfrm>
            <a:off x="4076700" y="1953791"/>
            <a:ext cx="889000" cy="357610"/>
          </a:xfrm>
          <a:custGeom>
            <a:rect b="b" l="l" r="r" t="t"/>
            <a:pathLst>
              <a:path extrusionOk="0" h="20274" w="21600">
                <a:moveTo>
                  <a:pt x="0" y="1554"/>
                </a:moveTo>
                <a:cubicBezTo>
                  <a:pt x="3934" y="6684"/>
                  <a:pt x="7907" y="11904"/>
                  <a:pt x="10800" y="11634"/>
                </a:cubicBezTo>
                <a:cubicBezTo>
                  <a:pt x="13693" y="11364"/>
                  <a:pt x="15467" y="-1326"/>
                  <a:pt x="17280" y="114"/>
                </a:cubicBezTo>
                <a:cubicBezTo>
                  <a:pt x="19093" y="1554"/>
                  <a:pt x="20867" y="16764"/>
                  <a:pt x="21600" y="20274"/>
                </a:cubicBezTo>
              </a:path>
            </a:pathLst>
          </a:custGeom>
          <a:noFill/>
          <a:ln cap="flat" cmpd="sng" w="114300">
            <a:solidFill>
              <a:srgbClr val="FF0000"/>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4" name="Google Shape;264;p39"/>
          <p:cNvSpPr txBox="1"/>
          <p:nvPr>
            <p:ph idx="12" type="sldNum"/>
          </p:nvPr>
        </p:nvSpPr>
        <p:spPr>
          <a:xfrm>
            <a:off x="8165494" y="6248400"/>
            <a:ext cx="292707" cy="332740"/>
          </a:xfrm>
          <a:prstGeom prst="rect">
            <a:avLst/>
          </a:prstGeom>
          <a:noFill/>
          <a:ln>
            <a:noFill/>
          </a:ln>
        </p:spPr>
        <p:txBody>
          <a:bodyPr anchorCtr="0" anchor="t" bIns="45700" lIns="45700" spcFirstLastPara="1" rIns="45700" wrap="square" tIns="45700">
            <a:spAutoFit/>
          </a:bodyPr>
          <a:lstStyle>
            <a:lvl1pPr indent="0" lvl="0"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1pPr>
            <a:lvl2pPr indent="0" lvl="1"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2pPr>
            <a:lvl3pPr indent="0" lvl="2"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3pPr>
            <a:lvl4pPr indent="0" lvl="3"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4pPr>
            <a:lvl5pPr indent="0" lvl="4"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5pPr>
            <a:lvl6pPr indent="0" lvl="5"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6pPr>
            <a:lvl7pPr indent="0" lvl="6"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7pPr>
            <a:lvl8pPr indent="0" lvl="7"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8pPr>
            <a:lvl9pPr indent="0" lvl="8"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2">
    <p:spTree>
      <p:nvGrpSpPr>
        <p:cNvPr id="265" name="Shape 265"/>
        <p:cNvGrpSpPr/>
        <p:nvPr/>
      </p:nvGrpSpPr>
      <p:grpSpPr>
        <a:xfrm>
          <a:off x="0" y="0"/>
          <a:ext cx="0" cy="0"/>
          <a:chOff x="0" y="0"/>
          <a:chExt cx="0" cy="0"/>
        </a:xfrm>
      </p:grpSpPr>
      <p:sp>
        <p:nvSpPr>
          <p:cNvPr id="266" name="Google Shape;266;p40"/>
          <p:cNvSpPr/>
          <p:nvPr/>
        </p:nvSpPr>
        <p:spPr>
          <a:xfrm rot="-3172564">
            <a:off x="7777957" y="-15081"/>
            <a:ext cx="1162051" cy="2084387"/>
          </a:xfrm>
          <a:custGeom>
            <a:rect b="b" l="l" r="r" t="t"/>
            <a:pathLst>
              <a:path extrusionOk="0" h="21600" w="21600">
                <a:moveTo>
                  <a:pt x="21600" y="2537"/>
                </a:moveTo>
                <a:lnTo>
                  <a:pt x="19085" y="469"/>
                </a:lnTo>
                <a:lnTo>
                  <a:pt x="16674" y="0"/>
                </a:lnTo>
                <a:lnTo>
                  <a:pt x="818" y="16472"/>
                </a:lnTo>
                <a:lnTo>
                  <a:pt x="818" y="18916"/>
                </a:lnTo>
                <a:lnTo>
                  <a:pt x="0" y="21278"/>
                </a:lnTo>
                <a:lnTo>
                  <a:pt x="536" y="21600"/>
                </a:lnTo>
                <a:lnTo>
                  <a:pt x="3281" y="19660"/>
                </a:lnTo>
                <a:lnTo>
                  <a:pt x="5506" y="18916"/>
                </a:lnTo>
                <a:lnTo>
                  <a:pt x="21600" y="2537"/>
                </a:ln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7" name="Google Shape;267;p40"/>
          <p:cNvSpPr/>
          <p:nvPr/>
        </p:nvSpPr>
        <p:spPr>
          <a:xfrm rot="-3172564">
            <a:off x="7865268" y="24606"/>
            <a:ext cx="1165226" cy="2097088"/>
          </a:xfrm>
          <a:custGeom>
            <a:rect b="b" l="l" r="r" t="t"/>
            <a:pathLst>
              <a:path extrusionOk="0" h="21600" w="21600">
                <a:moveTo>
                  <a:pt x="17014" y="0"/>
                </a:moveTo>
                <a:lnTo>
                  <a:pt x="965" y="16537"/>
                </a:lnTo>
                <a:lnTo>
                  <a:pt x="972" y="18672"/>
                </a:lnTo>
                <a:lnTo>
                  <a:pt x="0" y="21192"/>
                </a:lnTo>
                <a:lnTo>
                  <a:pt x="371" y="21600"/>
                </a:lnTo>
                <a:lnTo>
                  <a:pt x="3131" y="19553"/>
                </a:lnTo>
                <a:lnTo>
                  <a:pt x="5662" y="18783"/>
                </a:lnTo>
                <a:lnTo>
                  <a:pt x="21600" y="2497"/>
                </a:lnTo>
                <a:lnTo>
                  <a:pt x="19211" y="560"/>
                </a:lnTo>
                <a:lnTo>
                  <a:pt x="17014" y="0"/>
                </a:lnTo>
                <a:close/>
              </a:path>
            </a:pathLst>
          </a:custGeom>
          <a:solidFill>
            <a:srgbClr val="703D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8" name="Google Shape;268;p40"/>
          <p:cNvSpPr/>
          <p:nvPr/>
        </p:nvSpPr>
        <p:spPr>
          <a:xfrm rot="-3172564">
            <a:off x="7831138" y="192088"/>
            <a:ext cx="1025526" cy="1571626"/>
          </a:xfrm>
          <a:custGeom>
            <a:rect b="b" l="l" r="r" t="t"/>
            <a:pathLst>
              <a:path extrusionOk="0" h="21600" w="21600">
                <a:moveTo>
                  <a:pt x="0" y="19329"/>
                </a:moveTo>
                <a:lnTo>
                  <a:pt x="3644" y="19858"/>
                </a:lnTo>
                <a:lnTo>
                  <a:pt x="6208" y="21600"/>
                </a:lnTo>
                <a:lnTo>
                  <a:pt x="21600" y="3103"/>
                </a:lnTo>
                <a:lnTo>
                  <a:pt x="17864" y="638"/>
                </a:lnTo>
                <a:lnTo>
                  <a:pt x="16008" y="0"/>
                </a:lnTo>
                <a:lnTo>
                  <a:pt x="0" y="19329"/>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269" name="Google Shape;269;p40"/>
          <p:cNvGrpSpPr/>
          <p:nvPr/>
        </p:nvGrpSpPr>
        <p:grpSpPr>
          <a:xfrm>
            <a:off x="7938" y="5540375"/>
            <a:ext cx="1784351" cy="1246189"/>
            <a:chOff x="0" y="0"/>
            <a:chExt cx="1784350" cy="1246188"/>
          </a:xfrm>
        </p:grpSpPr>
        <p:sp>
          <p:nvSpPr>
            <p:cNvPr id="270" name="Google Shape;270;p40"/>
            <p:cNvSpPr/>
            <p:nvPr/>
          </p:nvSpPr>
          <p:spPr>
            <a:xfrm>
              <a:off x="30162" y="23812"/>
              <a:ext cx="1728789" cy="1030289"/>
            </a:xfrm>
            <a:custGeom>
              <a:rect b="b" l="l" r="r" t="t"/>
              <a:pathLst>
                <a:path extrusionOk="0" h="21600" w="21600">
                  <a:moveTo>
                    <a:pt x="15746" y="20968"/>
                  </a:moveTo>
                  <a:lnTo>
                    <a:pt x="14089" y="18405"/>
                  </a:lnTo>
                  <a:lnTo>
                    <a:pt x="13206" y="7938"/>
                  </a:lnTo>
                  <a:lnTo>
                    <a:pt x="21223" y="5492"/>
                  </a:lnTo>
                  <a:lnTo>
                    <a:pt x="21600" y="3378"/>
                  </a:lnTo>
                  <a:lnTo>
                    <a:pt x="20826" y="1664"/>
                  </a:lnTo>
                  <a:lnTo>
                    <a:pt x="12660" y="3511"/>
                  </a:lnTo>
                  <a:lnTo>
                    <a:pt x="12095" y="533"/>
                  </a:lnTo>
                  <a:lnTo>
                    <a:pt x="10765" y="0"/>
                  </a:lnTo>
                  <a:lnTo>
                    <a:pt x="9505" y="466"/>
                  </a:lnTo>
                  <a:lnTo>
                    <a:pt x="8811" y="1764"/>
                  </a:lnTo>
                  <a:lnTo>
                    <a:pt x="9297" y="4743"/>
                  </a:lnTo>
                  <a:lnTo>
                    <a:pt x="6548" y="7339"/>
                  </a:lnTo>
                  <a:lnTo>
                    <a:pt x="9753" y="7871"/>
                  </a:lnTo>
                  <a:lnTo>
                    <a:pt x="11033" y="14794"/>
                  </a:lnTo>
                  <a:lnTo>
                    <a:pt x="1399" y="7805"/>
                  </a:lnTo>
                  <a:lnTo>
                    <a:pt x="456" y="8470"/>
                  </a:lnTo>
                  <a:lnTo>
                    <a:pt x="0" y="10584"/>
                  </a:lnTo>
                  <a:lnTo>
                    <a:pt x="546" y="12963"/>
                  </a:lnTo>
                  <a:lnTo>
                    <a:pt x="11301" y="21434"/>
                  </a:lnTo>
                  <a:lnTo>
                    <a:pt x="13672" y="20901"/>
                  </a:lnTo>
                  <a:lnTo>
                    <a:pt x="15577" y="21600"/>
                  </a:lnTo>
                  <a:lnTo>
                    <a:pt x="15746" y="20968"/>
                  </a:lnTo>
                  <a:close/>
                </a:path>
              </a:pathLst>
            </a:custGeom>
            <a:solidFill>
              <a:srgbClr val="F8F8F8"/>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1" name="Google Shape;271;p40"/>
            <p:cNvSpPr/>
            <p:nvPr/>
          </p:nvSpPr>
          <p:spPr>
            <a:xfrm>
              <a:off x="1614487" y="146050"/>
              <a:ext cx="112713" cy="204788"/>
            </a:xfrm>
            <a:custGeom>
              <a:rect b="b" l="l" r="r" t="t"/>
              <a:pathLst>
                <a:path extrusionOk="0" h="21600" w="21600">
                  <a:moveTo>
                    <a:pt x="0" y="586"/>
                  </a:moveTo>
                  <a:lnTo>
                    <a:pt x="18126" y="0"/>
                  </a:lnTo>
                  <a:lnTo>
                    <a:pt x="21600" y="19507"/>
                  </a:lnTo>
                  <a:lnTo>
                    <a:pt x="1208" y="21600"/>
                  </a:lnTo>
                  <a:lnTo>
                    <a:pt x="0" y="586"/>
                  </a:lnTo>
                  <a:close/>
                </a:path>
              </a:pathLst>
            </a:custGeom>
            <a:solidFill>
              <a:srgbClr val="FFEF6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2" name="Google Shape;272;p40"/>
            <p:cNvSpPr/>
            <p:nvPr/>
          </p:nvSpPr>
          <p:spPr>
            <a:xfrm>
              <a:off x="23812" y="450850"/>
              <a:ext cx="1257301" cy="650876"/>
            </a:xfrm>
            <a:custGeom>
              <a:rect b="b" l="l" r="r" t="t"/>
              <a:pathLst>
                <a:path extrusionOk="0" h="21600" w="21600">
                  <a:moveTo>
                    <a:pt x="1866" y="0"/>
                  </a:moveTo>
                  <a:lnTo>
                    <a:pt x="18127" y="13655"/>
                  </a:lnTo>
                  <a:lnTo>
                    <a:pt x="19448" y="16785"/>
                  </a:lnTo>
                  <a:lnTo>
                    <a:pt x="21600" y="20837"/>
                  </a:lnTo>
                  <a:lnTo>
                    <a:pt x="21314" y="21600"/>
                  </a:lnTo>
                  <a:lnTo>
                    <a:pt x="18386" y="20705"/>
                  </a:lnTo>
                  <a:lnTo>
                    <a:pt x="15594" y="21337"/>
                  </a:lnTo>
                  <a:lnTo>
                    <a:pt x="572" y="7840"/>
                  </a:lnTo>
                  <a:lnTo>
                    <a:pt x="0" y="3946"/>
                  </a:lnTo>
                  <a:lnTo>
                    <a:pt x="626" y="842"/>
                  </a:lnTo>
                  <a:lnTo>
                    <a:pt x="1866" y="0"/>
                  </a:lnTo>
                  <a:close/>
                </a:path>
              </a:pathLst>
            </a:custGeom>
            <a:solidFill>
              <a:srgbClr val="FF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3" name="Google Shape;273;p40"/>
            <p:cNvSpPr/>
            <p:nvPr/>
          </p:nvSpPr>
          <p:spPr>
            <a:xfrm>
              <a:off x="196849" y="504825"/>
              <a:ext cx="833439" cy="593726"/>
            </a:xfrm>
            <a:custGeom>
              <a:rect b="b" l="l" r="r" t="t"/>
              <a:pathLst>
                <a:path extrusionOk="0" h="21600" w="21600">
                  <a:moveTo>
                    <a:pt x="0" y="9398"/>
                  </a:moveTo>
                  <a:lnTo>
                    <a:pt x="18985" y="21600"/>
                  </a:lnTo>
                  <a:lnTo>
                    <a:pt x="19335" y="15441"/>
                  </a:lnTo>
                  <a:lnTo>
                    <a:pt x="21600" y="12202"/>
                  </a:lnTo>
                  <a:lnTo>
                    <a:pt x="1606" y="0"/>
                  </a:lnTo>
                  <a:lnTo>
                    <a:pt x="0" y="3672"/>
                  </a:lnTo>
                  <a:lnTo>
                    <a:pt x="0" y="9398"/>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4" name="Google Shape;274;p40"/>
            <p:cNvSpPr/>
            <p:nvPr/>
          </p:nvSpPr>
          <p:spPr>
            <a:xfrm>
              <a:off x="762000" y="66675"/>
              <a:ext cx="214313" cy="192088"/>
            </a:xfrm>
            <a:custGeom>
              <a:rect b="b" l="l" r="r" t="t"/>
              <a:pathLst>
                <a:path extrusionOk="0" h="21600" w="21600">
                  <a:moveTo>
                    <a:pt x="0" y="2510"/>
                  </a:moveTo>
                  <a:lnTo>
                    <a:pt x="12706" y="0"/>
                  </a:lnTo>
                  <a:lnTo>
                    <a:pt x="19932" y="3227"/>
                  </a:lnTo>
                  <a:lnTo>
                    <a:pt x="21600" y="12458"/>
                  </a:lnTo>
                  <a:lnTo>
                    <a:pt x="13024" y="13085"/>
                  </a:lnTo>
                  <a:lnTo>
                    <a:pt x="2541" y="21600"/>
                  </a:lnTo>
                  <a:lnTo>
                    <a:pt x="0" y="2510"/>
                  </a:lnTo>
                  <a:close/>
                </a:path>
              </a:pathLst>
            </a:custGeom>
            <a:solidFill>
              <a:srgbClr val="00B2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5" name="Google Shape;275;p40"/>
            <p:cNvSpPr/>
            <p:nvPr/>
          </p:nvSpPr>
          <p:spPr>
            <a:xfrm>
              <a:off x="1009650" y="1068387"/>
              <a:ext cx="120650" cy="177801"/>
            </a:xfrm>
            <a:custGeom>
              <a:rect b="b" l="l" r="r" t="t"/>
              <a:pathLst>
                <a:path extrusionOk="0" h="21600" w="21600">
                  <a:moveTo>
                    <a:pt x="21600" y="386"/>
                  </a:moveTo>
                  <a:lnTo>
                    <a:pt x="21600" y="21600"/>
                  </a:lnTo>
                  <a:lnTo>
                    <a:pt x="0" y="771"/>
                  </a:lnTo>
                  <a:lnTo>
                    <a:pt x="10232" y="0"/>
                  </a:lnTo>
                  <a:lnTo>
                    <a:pt x="21600" y="386"/>
                  </a:lnTo>
                  <a:close/>
                </a:path>
              </a:pathLst>
            </a:custGeom>
            <a:solidFill>
              <a:srgbClr val="00B2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6" name="Google Shape;276;p40"/>
            <p:cNvSpPr/>
            <p:nvPr/>
          </p:nvSpPr>
          <p:spPr>
            <a:xfrm>
              <a:off x="792162" y="185737"/>
              <a:ext cx="306388" cy="608014"/>
            </a:xfrm>
            <a:custGeom>
              <a:rect b="b" l="l" r="r" t="t"/>
              <a:pathLst>
                <a:path extrusionOk="0" h="21600" w="21600">
                  <a:moveTo>
                    <a:pt x="0" y="2262"/>
                  </a:moveTo>
                  <a:lnTo>
                    <a:pt x="4868" y="0"/>
                  </a:lnTo>
                  <a:lnTo>
                    <a:pt x="12982" y="170"/>
                  </a:lnTo>
                  <a:lnTo>
                    <a:pt x="21600" y="21600"/>
                  </a:lnTo>
                  <a:lnTo>
                    <a:pt x="15612" y="20356"/>
                  </a:lnTo>
                  <a:lnTo>
                    <a:pt x="8506" y="19140"/>
                  </a:lnTo>
                  <a:lnTo>
                    <a:pt x="0" y="2262"/>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7" name="Google Shape;277;p40"/>
            <p:cNvSpPr/>
            <p:nvPr/>
          </p:nvSpPr>
          <p:spPr>
            <a:xfrm>
              <a:off x="1052512" y="158750"/>
              <a:ext cx="577851" cy="276226"/>
            </a:xfrm>
            <a:custGeom>
              <a:rect b="b" l="l" r="r" t="t"/>
              <a:pathLst>
                <a:path extrusionOk="0" h="21600" w="21600">
                  <a:moveTo>
                    <a:pt x="20532" y="0"/>
                  </a:moveTo>
                  <a:lnTo>
                    <a:pt x="0" y="6579"/>
                  </a:lnTo>
                  <a:lnTo>
                    <a:pt x="831" y="21600"/>
                  </a:lnTo>
                  <a:lnTo>
                    <a:pt x="21214" y="14710"/>
                  </a:lnTo>
                  <a:lnTo>
                    <a:pt x="21600" y="2669"/>
                  </a:lnTo>
                  <a:lnTo>
                    <a:pt x="20532" y="0"/>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8" name="Google Shape;278;p40"/>
            <p:cNvSpPr/>
            <p:nvPr/>
          </p:nvSpPr>
          <p:spPr>
            <a:xfrm>
              <a:off x="542925" y="322262"/>
              <a:ext cx="247650" cy="106364"/>
            </a:xfrm>
            <a:custGeom>
              <a:rect b="b" l="l" r="r" t="t"/>
              <a:pathLst>
                <a:path extrusionOk="0" h="21600" w="21600">
                  <a:moveTo>
                    <a:pt x="18831" y="0"/>
                  </a:moveTo>
                  <a:lnTo>
                    <a:pt x="0" y="12480"/>
                  </a:lnTo>
                  <a:lnTo>
                    <a:pt x="21600" y="21600"/>
                  </a:lnTo>
                  <a:lnTo>
                    <a:pt x="18831" y="0"/>
                  </a:lnTo>
                  <a:close/>
                </a:path>
              </a:pathLst>
            </a:custGeom>
            <a:solidFill>
              <a:srgbClr val="FFEF6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279" name="Google Shape;279;p40"/>
            <p:cNvGrpSpPr/>
            <p:nvPr/>
          </p:nvGrpSpPr>
          <p:grpSpPr>
            <a:xfrm>
              <a:off x="0" y="0"/>
              <a:ext cx="1784350" cy="1238253"/>
              <a:chOff x="0" y="0"/>
              <a:chExt cx="1784350" cy="1238252"/>
            </a:xfrm>
          </p:grpSpPr>
          <p:grpSp>
            <p:nvGrpSpPr>
              <p:cNvPr id="280" name="Google Shape;280;p40"/>
              <p:cNvGrpSpPr/>
              <p:nvPr/>
            </p:nvGrpSpPr>
            <p:grpSpPr>
              <a:xfrm>
                <a:off x="784225" y="114299"/>
                <a:ext cx="869952" cy="1123953"/>
                <a:chOff x="0" y="-1"/>
                <a:chExt cx="869951" cy="1123952"/>
              </a:xfrm>
            </p:grpSpPr>
            <p:sp>
              <p:nvSpPr>
                <p:cNvPr id="281" name="Google Shape;281;p40"/>
                <p:cNvSpPr/>
                <p:nvPr/>
              </p:nvSpPr>
              <p:spPr>
                <a:xfrm>
                  <a:off x="0" y="39687"/>
                  <a:ext cx="249238" cy="138114"/>
                </a:xfrm>
                <a:custGeom>
                  <a:rect b="b" l="l" r="r" t="t"/>
                  <a:pathLst>
                    <a:path extrusionOk="0" h="21600" w="21600">
                      <a:moveTo>
                        <a:pt x="0" y="13207"/>
                      </a:moveTo>
                      <a:lnTo>
                        <a:pt x="7867" y="1234"/>
                      </a:lnTo>
                      <a:lnTo>
                        <a:pt x="14699" y="0"/>
                      </a:lnTo>
                      <a:lnTo>
                        <a:pt x="20151" y="3333"/>
                      </a:lnTo>
                      <a:lnTo>
                        <a:pt x="21600" y="11232"/>
                      </a:lnTo>
                      <a:lnTo>
                        <a:pt x="11525" y="8270"/>
                      </a:lnTo>
                      <a:lnTo>
                        <a:pt x="5107" y="12466"/>
                      </a:lnTo>
                      <a:lnTo>
                        <a:pt x="897" y="21600"/>
                      </a:lnTo>
                      <a:lnTo>
                        <a:pt x="0" y="13207"/>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2" name="Google Shape;282;p40"/>
                <p:cNvSpPr/>
                <p:nvPr/>
              </p:nvSpPr>
              <p:spPr>
                <a:xfrm>
                  <a:off x="217487" y="912812"/>
                  <a:ext cx="182563" cy="211139"/>
                </a:xfrm>
                <a:custGeom>
                  <a:rect b="b" l="l" r="r" t="t"/>
                  <a:pathLst>
                    <a:path extrusionOk="0" h="21600" w="21600">
                      <a:moveTo>
                        <a:pt x="0" y="3248"/>
                      </a:moveTo>
                      <a:lnTo>
                        <a:pt x="15026" y="21600"/>
                      </a:lnTo>
                      <a:lnTo>
                        <a:pt x="21600" y="20382"/>
                      </a:lnTo>
                      <a:lnTo>
                        <a:pt x="20943" y="1380"/>
                      </a:lnTo>
                      <a:lnTo>
                        <a:pt x="15590" y="0"/>
                      </a:lnTo>
                      <a:lnTo>
                        <a:pt x="16810" y="15997"/>
                      </a:lnTo>
                      <a:lnTo>
                        <a:pt x="6668" y="325"/>
                      </a:lnTo>
                      <a:lnTo>
                        <a:pt x="0" y="3248"/>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3" name="Google Shape;283;p40"/>
                <p:cNvSpPr/>
                <p:nvPr/>
              </p:nvSpPr>
              <p:spPr>
                <a:xfrm>
                  <a:off x="801687" y="-1"/>
                  <a:ext cx="68264" cy="185739"/>
                </a:xfrm>
                <a:custGeom>
                  <a:rect b="b" l="l" r="r" t="t"/>
                  <a:pathLst>
                    <a:path extrusionOk="0" h="21600" w="21600">
                      <a:moveTo>
                        <a:pt x="0" y="1754"/>
                      </a:moveTo>
                      <a:lnTo>
                        <a:pt x="8938" y="8585"/>
                      </a:lnTo>
                      <a:lnTo>
                        <a:pt x="10924" y="14215"/>
                      </a:lnTo>
                      <a:lnTo>
                        <a:pt x="6703" y="21600"/>
                      </a:lnTo>
                      <a:lnTo>
                        <a:pt x="19862" y="20308"/>
                      </a:lnTo>
                      <a:lnTo>
                        <a:pt x="21600" y="10708"/>
                      </a:lnTo>
                      <a:lnTo>
                        <a:pt x="11421" y="0"/>
                      </a:lnTo>
                      <a:lnTo>
                        <a:pt x="0" y="1754"/>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284" name="Google Shape;284;p40"/>
              <p:cNvSpPr/>
              <p:nvPr/>
            </p:nvSpPr>
            <p:spPr>
              <a:xfrm>
                <a:off x="112712" y="384175"/>
                <a:ext cx="944563" cy="396876"/>
              </a:xfrm>
              <a:custGeom>
                <a:rect b="b" l="l" r="r" t="t"/>
                <a:pathLst>
                  <a:path extrusionOk="0" h="21600" w="21600">
                    <a:moveTo>
                      <a:pt x="1815" y="0"/>
                    </a:moveTo>
                    <a:lnTo>
                      <a:pt x="21600" y="21168"/>
                    </a:lnTo>
                    <a:lnTo>
                      <a:pt x="19531" y="21600"/>
                    </a:lnTo>
                    <a:lnTo>
                      <a:pt x="0" y="1166"/>
                    </a:lnTo>
                    <a:lnTo>
                      <a:pt x="1815"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5" name="Google Shape;285;p40"/>
              <p:cNvSpPr/>
              <p:nvPr/>
            </p:nvSpPr>
            <p:spPr>
              <a:xfrm>
                <a:off x="404812" y="628650"/>
                <a:ext cx="387351" cy="234951"/>
              </a:xfrm>
              <a:custGeom>
                <a:rect b="b" l="l" r="r" t="t"/>
                <a:pathLst>
                  <a:path extrusionOk="0" h="21600" w="21600">
                    <a:moveTo>
                      <a:pt x="618" y="2481"/>
                    </a:moveTo>
                    <a:lnTo>
                      <a:pt x="7067" y="4816"/>
                    </a:lnTo>
                    <a:lnTo>
                      <a:pt x="14312" y="9997"/>
                    </a:lnTo>
                    <a:lnTo>
                      <a:pt x="19436" y="17732"/>
                    </a:lnTo>
                    <a:lnTo>
                      <a:pt x="14400" y="16784"/>
                    </a:lnTo>
                    <a:lnTo>
                      <a:pt x="6140" y="10654"/>
                    </a:lnTo>
                    <a:lnTo>
                      <a:pt x="2209" y="5838"/>
                    </a:lnTo>
                    <a:lnTo>
                      <a:pt x="4726" y="11895"/>
                    </a:lnTo>
                    <a:lnTo>
                      <a:pt x="12015" y="19703"/>
                    </a:lnTo>
                    <a:lnTo>
                      <a:pt x="20584" y="21600"/>
                    </a:lnTo>
                    <a:lnTo>
                      <a:pt x="21600" y="16346"/>
                    </a:lnTo>
                    <a:lnTo>
                      <a:pt x="17404" y="8757"/>
                    </a:lnTo>
                    <a:lnTo>
                      <a:pt x="7509" y="1241"/>
                    </a:lnTo>
                    <a:lnTo>
                      <a:pt x="0" y="0"/>
                    </a:lnTo>
                    <a:lnTo>
                      <a:pt x="618" y="248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6" name="Google Shape;286;p40"/>
              <p:cNvSpPr/>
              <p:nvPr/>
            </p:nvSpPr>
            <p:spPr>
              <a:xfrm>
                <a:off x="889000" y="301625"/>
                <a:ext cx="169863" cy="377826"/>
              </a:xfrm>
              <a:custGeom>
                <a:rect b="b" l="l" r="r" t="t"/>
                <a:pathLst>
                  <a:path extrusionOk="0" h="21600" w="21600">
                    <a:moveTo>
                      <a:pt x="2434" y="0"/>
                    </a:moveTo>
                    <a:lnTo>
                      <a:pt x="9228" y="1130"/>
                    </a:lnTo>
                    <a:lnTo>
                      <a:pt x="8113" y="8676"/>
                    </a:lnTo>
                    <a:lnTo>
                      <a:pt x="10749" y="14777"/>
                    </a:lnTo>
                    <a:lnTo>
                      <a:pt x="21600" y="20380"/>
                    </a:lnTo>
                    <a:lnTo>
                      <a:pt x="9837" y="21600"/>
                    </a:lnTo>
                    <a:lnTo>
                      <a:pt x="3042" y="15545"/>
                    </a:lnTo>
                    <a:lnTo>
                      <a:pt x="0" y="2576"/>
                    </a:lnTo>
                    <a:lnTo>
                      <a:pt x="2434"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287" name="Google Shape;287;p40"/>
              <p:cNvGrpSpPr/>
              <p:nvPr/>
            </p:nvGrpSpPr>
            <p:grpSpPr>
              <a:xfrm>
                <a:off x="0" y="0"/>
                <a:ext cx="1784350" cy="1076327"/>
                <a:chOff x="0" y="0"/>
                <a:chExt cx="1784350" cy="1076326"/>
              </a:xfrm>
            </p:grpSpPr>
            <p:sp>
              <p:nvSpPr>
                <p:cNvPr id="288" name="Google Shape;288;p40"/>
                <p:cNvSpPr/>
                <p:nvPr/>
              </p:nvSpPr>
              <p:spPr>
                <a:xfrm>
                  <a:off x="1054100" y="885825"/>
                  <a:ext cx="119063" cy="138113"/>
                </a:xfrm>
                <a:custGeom>
                  <a:rect b="b" l="l" r="r" t="t"/>
                  <a:pathLst>
                    <a:path extrusionOk="0" h="21600" w="21600">
                      <a:moveTo>
                        <a:pt x="15840" y="0"/>
                      </a:moveTo>
                      <a:lnTo>
                        <a:pt x="5760" y="8240"/>
                      </a:lnTo>
                      <a:lnTo>
                        <a:pt x="0" y="21600"/>
                      </a:lnTo>
                      <a:lnTo>
                        <a:pt x="11520" y="19977"/>
                      </a:lnTo>
                      <a:lnTo>
                        <a:pt x="14832" y="10488"/>
                      </a:lnTo>
                      <a:lnTo>
                        <a:pt x="21600" y="3371"/>
                      </a:lnTo>
                      <a:lnTo>
                        <a:pt x="1584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9" name="Google Shape;289;p40"/>
                <p:cNvSpPr/>
                <p:nvPr/>
              </p:nvSpPr>
              <p:spPr>
                <a:xfrm>
                  <a:off x="0" y="377825"/>
                  <a:ext cx="1336675" cy="698501"/>
                </a:xfrm>
                <a:custGeom>
                  <a:rect b="b" l="l" r="r" t="t"/>
                  <a:pathLst>
                    <a:path extrusionOk="0" h="21600" w="21600">
                      <a:moveTo>
                        <a:pt x="2001" y="0"/>
                      </a:moveTo>
                      <a:lnTo>
                        <a:pt x="808" y="1276"/>
                      </a:lnTo>
                      <a:lnTo>
                        <a:pt x="0" y="5105"/>
                      </a:lnTo>
                      <a:lnTo>
                        <a:pt x="859" y="8787"/>
                      </a:lnTo>
                      <a:lnTo>
                        <a:pt x="15161" y="21281"/>
                      </a:lnTo>
                      <a:lnTo>
                        <a:pt x="18239" y="20495"/>
                      </a:lnTo>
                      <a:lnTo>
                        <a:pt x="20728" y="21600"/>
                      </a:lnTo>
                      <a:lnTo>
                        <a:pt x="21600" y="19833"/>
                      </a:lnTo>
                      <a:lnTo>
                        <a:pt x="19266" y="16298"/>
                      </a:lnTo>
                      <a:lnTo>
                        <a:pt x="18316" y="12567"/>
                      </a:lnTo>
                      <a:lnTo>
                        <a:pt x="17560" y="12935"/>
                      </a:lnTo>
                      <a:lnTo>
                        <a:pt x="18457" y="16298"/>
                      </a:lnTo>
                      <a:lnTo>
                        <a:pt x="20240" y="19882"/>
                      </a:lnTo>
                      <a:lnTo>
                        <a:pt x="18124" y="19317"/>
                      </a:lnTo>
                      <a:lnTo>
                        <a:pt x="15636" y="19980"/>
                      </a:lnTo>
                      <a:lnTo>
                        <a:pt x="16097" y="15955"/>
                      </a:lnTo>
                      <a:lnTo>
                        <a:pt x="17162" y="13205"/>
                      </a:lnTo>
                      <a:lnTo>
                        <a:pt x="15918" y="13549"/>
                      </a:lnTo>
                      <a:lnTo>
                        <a:pt x="14943" y="16151"/>
                      </a:lnTo>
                      <a:lnTo>
                        <a:pt x="14610" y="19415"/>
                      </a:lnTo>
                      <a:lnTo>
                        <a:pt x="1372" y="7609"/>
                      </a:lnTo>
                      <a:lnTo>
                        <a:pt x="1026" y="5277"/>
                      </a:lnTo>
                      <a:lnTo>
                        <a:pt x="1321" y="2332"/>
                      </a:lnTo>
                      <a:lnTo>
                        <a:pt x="2783" y="0"/>
                      </a:lnTo>
                      <a:lnTo>
                        <a:pt x="2001"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90" name="Google Shape;290;p40"/>
                <p:cNvSpPr/>
                <p:nvPr/>
              </p:nvSpPr>
              <p:spPr>
                <a:xfrm>
                  <a:off x="160337" y="444500"/>
                  <a:ext cx="127001" cy="265113"/>
                </a:xfrm>
                <a:custGeom>
                  <a:rect b="b" l="l" r="r" t="t"/>
                  <a:pathLst>
                    <a:path extrusionOk="0" h="21600" w="21600">
                      <a:moveTo>
                        <a:pt x="15660" y="0"/>
                      </a:moveTo>
                      <a:lnTo>
                        <a:pt x="2565" y="6835"/>
                      </a:lnTo>
                      <a:lnTo>
                        <a:pt x="0" y="14830"/>
                      </a:lnTo>
                      <a:lnTo>
                        <a:pt x="4455" y="20246"/>
                      </a:lnTo>
                      <a:lnTo>
                        <a:pt x="12690" y="21600"/>
                      </a:lnTo>
                      <a:lnTo>
                        <a:pt x="10260" y="9930"/>
                      </a:lnTo>
                      <a:lnTo>
                        <a:pt x="21600" y="1096"/>
                      </a:lnTo>
                      <a:lnTo>
                        <a:pt x="1566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91" name="Google Shape;291;p40"/>
                <p:cNvSpPr/>
                <p:nvPr/>
              </p:nvSpPr>
              <p:spPr>
                <a:xfrm>
                  <a:off x="704850" y="0"/>
                  <a:ext cx="511175" cy="942976"/>
                </a:xfrm>
                <a:custGeom>
                  <a:rect b="b" l="l" r="r" t="t"/>
                  <a:pathLst>
                    <a:path extrusionOk="0" h="21600" w="21600">
                      <a:moveTo>
                        <a:pt x="7335" y="16291"/>
                      </a:moveTo>
                      <a:lnTo>
                        <a:pt x="0" y="2255"/>
                      </a:lnTo>
                      <a:lnTo>
                        <a:pt x="2725" y="691"/>
                      </a:lnTo>
                      <a:lnTo>
                        <a:pt x="8680" y="0"/>
                      </a:lnTo>
                      <a:lnTo>
                        <a:pt x="13424" y="1036"/>
                      </a:lnTo>
                      <a:lnTo>
                        <a:pt x="21600" y="21600"/>
                      </a:lnTo>
                      <a:lnTo>
                        <a:pt x="18673" y="19836"/>
                      </a:lnTo>
                      <a:lnTo>
                        <a:pt x="11944" y="1764"/>
                      </a:lnTo>
                      <a:lnTo>
                        <a:pt x="7604" y="1109"/>
                      </a:lnTo>
                      <a:lnTo>
                        <a:pt x="4004" y="1345"/>
                      </a:lnTo>
                      <a:lnTo>
                        <a:pt x="2557" y="2564"/>
                      </a:lnTo>
                      <a:lnTo>
                        <a:pt x="10295" y="16800"/>
                      </a:lnTo>
                      <a:lnTo>
                        <a:pt x="7335" y="1629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92" name="Google Shape;292;p40"/>
                <p:cNvSpPr/>
                <p:nvPr/>
              </p:nvSpPr>
              <p:spPr>
                <a:xfrm>
                  <a:off x="909637" y="254000"/>
                  <a:ext cx="152401" cy="400051"/>
                </a:xfrm>
                <a:custGeom>
                  <a:rect b="b" l="l" r="r" t="t"/>
                  <a:pathLst>
                    <a:path extrusionOk="0" h="21600" w="21600">
                      <a:moveTo>
                        <a:pt x="0" y="1157"/>
                      </a:moveTo>
                      <a:lnTo>
                        <a:pt x="8550" y="8314"/>
                      </a:lnTo>
                      <a:lnTo>
                        <a:pt x="12712" y="13629"/>
                      </a:lnTo>
                      <a:lnTo>
                        <a:pt x="13050" y="21600"/>
                      </a:lnTo>
                      <a:lnTo>
                        <a:pt x="21600" y="21600"/>
                      </a:lnTo>
                      <a:lnTo>
                        <a:pt x="21038" y="15429"/>
                      </a:lnTo>
                      <a:lnTo>
                        <a:pt x="18225" y="8914"/>
                      </a:lnTo>
                      <a:lnTo>
                        <a:pt x="11138" y="2529"/>
                      </a:lnTo>
                      <a:lnTo>
                        <a:pt x="7088" y="0"/>
                      </a:lnTo>
                      <a:lnTo>
                        <a:pt x="0" y="1157"/>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93" name="Google Shape;293;p40"/>
                <p:cNvSpPr/>
                <p:nvPr/>
              </p:nvSpPr>
              <p:spPr>
                <a:xfrm>
                  <a:off x="512762" y="222250"/>
                  <a:ext cx="309563" cy="214313"/>
                </a:xfrm>
                <a:custGeom>
                  <a:rect b="b" l="l" r="r" t="t"/>
                  <a:pathLst>
                    <a:path extrusionOk="0" h="21600" w="21600">
                      <a:moveTo>
                        <a:pt x="16449" y="0"/>
                      </a:moveTo>
                      <a:lnTo>
                        <a:pt x="14234" y="1365"/>
                      </a:lnTo>
                      <a:lnTo>
                        <a:pt x="14012" y="5300"/>
                      </a:lnTo>
                      <a:lnTo>
                        <a:pt x="0" y="13570"/>
                      </a:lnTo>
                      <a:lnTo>
                        <a:pt x="0" y="17826"/>
                      </a:lnTo>
                      <a:lnTo>
                        <a:pt x="15729" y="18147"/>
                      </a:lnTo>
                      <a:lnTo>
                        <a:pt x="17723" y="21600"/>
                      </a:lnTo>
                      <a:lnTo>
                        <a:pt x="21600" y="21359"/>
                      </a:lnTo>
                      <a:lnTo>
                        <a:pt x="21212" y="15257"/>
                      </a:lnTo>
                      <a:lnTo>
                        <a:pt x="6425" y="14132"/>
                      </a:lnTo>
                      <a:lnTo>
                        <a:pt x="18443" y="7146"/>
                      </a:lnTo>
                      <a:lnTo>
                        <a:pt x="16449"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94" name="Google Shape;294;p40"/>
                <p:cNvSpPr/>
                <p:nvPr/>
              </p:nvSpPr>
              <p:spPr>
                <a:xfrm>
                  <a:off x="1036637" y="76200"/>
                  <a:ext cx="747713" cy="336551"/>
                </a:xfrm>
                <a:custGeom>
                  <a:rect b="b" l="l" r="r" t="t"/>
                  <a:pathLst>
                    <a:path extrusionOk="0" h="21600" w="21600">
                      <a:moveTo>
                        <a:pt x="0" y="6674"/>
                      </a:moveTo>
                      <a:lnTo>
                        <a:pt x="19810" y="0"/>
                      </a:lnTo>
                      <a:lnTo>
                        <a:pt x="21256" y="3974"/>
                      </a:lnTo>
                      <a:lnTo>
                        <a:pt x="21600" y="9221"/>
                      </a:lnTo>
                      <a:lnTo>
                        <a:pt x="20728" y="14366"/>
                      </a:lnTo>
                      <a:lnTo>
                        <a:pt x="1308" y="21600"/>
                      </a:lnTo>
                      <a:lnTo>
                        <a:pt x="1217" y="19562"/>
                      </a:lnTo>
                      <a:lnTo>
                        <a:pt x="19810" y="12328"/>
                      </a:lnTo>
                      <a:lnTo>
                        <a:pt x="20498" y="7387"/>
                      </a:lnTo>
                      <a:lnTo>
                        <a:pt x="19282" y="2904"/>
                      </a:lnTo>
                      <a:lnTo>
                        <a:pt x="0" y="9425"/>
                      </a:lnTo>
                      <a:lnTo>
                        <a:pt x="0" y="6674"/>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95" name="Google Shape;295;p40"/>
                <p:cNvSpPr/>
                <p:nvPr/>
              </p:nvSpPr>
              <p:spPr>
                <a:xfrm>
                  <a:off x="1130300" y="184150"/>
                  <a:ext cx="388938" cy="136526"/>
                </a:xfrm>
                <a:custGeom>
                  <a:rect b="b" l="l" r="r" t="t"/>
                  <a:pathLst>
                    <a:path extrusionOk="0" h="21600" w="21600">
                      <a:moveTo>
                        <a:pt x="0" y="15732"/>
                      </a:moveTo>
                      <a:lnTo>
                        <a:pt x="2921" y="21600"/>
                      </a:lnTo>
                      <a:lnTo>
                        <a:pt x="9826" y="20726"/>
                      </a:lnTo>
                      <a:lnTo>
                        <a:pt x="18502" y="14483"/>
                      </a:lnTo>
                      <a:lnTo>
                        <a:pt x="21600" y="5244"/>
                      </a:lnTo>
                      <a:lnTo>
                        <a:pt x="19608" y="250"/>
                      </a:lnTo>
                      <a:lnTo>
                        <a:pt x="11198" y="0"/>
                      </a:lnTo>
                      <a:lnTo>
                        <a:pt x="4869" y="1498"/>
                      </a:lnTo>
                      <a:lnTo>
                        <a:pt x="664" y="9489"/>
                      </a:lnTo>
                      <a:lnTo>
                        <a:pt x="4957" y="11861"/>
                      </a:lnTo>
                      <a:lnTo>
                        <a:pt x="12172" y="6617"/>
                      </a:lnTo>
                      <a:lnTo>
                        <a:pt x="18413" y="6617"/>
                      </a:lnTo>
                      <a:lnTo>
                        <a:pt x="11862" y="13734"/>
                      </a:lnTo>
                      <a:lnTo>
                        <a:pt x="6285" y="15732"/>
                      </a:lnTo>
                      <a:lnTo>
                        <a:pt x="0" y="15732"/>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grpSp>
        <p:nvGrpSpPr>
          <p:cNvPr id="296" name="Google Shape;296;p40"/>
          <p:cNvGrpSpPr/>
          <p:nvPr/>
        </p:nvGrpSpPr>
        <p:grpSpPr>
          <a:xfrm>
            <a:off x="8680448" y="2116138"/>
            <a:ext cx="385767" cy="4308476"/>
            <a:chOff x="-1" y="0"/>
            <a:chExt cx="385765" cy="4308475"/>
          </a:xfrm>
        </p:grpSpPr>
        <p:sp>
          <p:nvSpPr>
            <p:cNvPr id="297" name="Google Shape;297;p40"/>
            <p:cNvSpPr/>
            <p:nvPr/>
          </p:nvSpPr>
          <p:spPr>
            <a:xfrm flipH="1">
              <a:off x="-1" y="2043112"/>
              <a:ext cx="325439" cy="2265363"/>
            </a:xfrm>
            <a:custGeom>
              <a:rect b="b" l="l" r="r" t="t"/>
              <a:pathLst>
                <a:path extrusionOk="0" h="21600" w="21600">
                  <a:moveTo>
                    <a:pt x="19362" y="20873"/>
                  </a:moveTo>
                  <a:lnTo>
                    <a:pt x="10632" y="19477"/>
                  </a:lnTo>
                  <a:lnTo>
                    <a:pt x="8925" y="18406"/>
                  </a:lnTo>
                  <a:lnTo>
                    <a:pt x="10380" y="16812"/>
                  </a:lnTo>
                  <a:lnTo>
                    <a:pt x="16536" y="14887"/>
                  </a:lnTo>
                  <a:lnTo>
                    <a:pt x="17935" y="13690"/>
                  </a:lnTo>
                  <a:lnTo>
                    <a:pt x="16536" y="12883"/>
                  </a:lnTo>
                  <a:lnTo>
                    <a:pt x="11220" y="12295"/>
                  </a:lnTo>
                  <a:lnTo>
                    <a:pt x="10101" y="11554"/>
                  </a:lnTo>
                  <a:lnTo>
                    <a:pt x="12031" y="10496"/>
                  </a:lnTo>
                  <a:lnTo>
                    <a:pt x="20733" y="7645"/>
                  </a:lnTo>
                  <a:lnTo>
                    <a:pt x="21600" y="6250"/>
                  </a:lnTo>
                  <a:lnTo>
                    <a:pt x="19362" y="4715"/>
                  </a:lnTo>
                  <a:lnTo>
                    <a:pt x="12031" y="3988"/>
                  </a:lnTo>
                  <a:lnTo>
                    <a:pt x="5596" y="2791"/>
                  </a:lnTo>
                  <a:lnTo>
                    <a:pt x="0" y="0"/>
                  </a:lnTo>
                  <a:lnTo>
                    <a:pt x="811" y="2526"/>
                  </a:lnTo>
                  <a:lnTo>
                    <a:pt x="5008" y="4048"/>
                  </a:lnTo>
                  <a:lnTo>
                    <a:pt x="10632" y="4980"/>
                  </a:lnTo>
                  <a:lnTo>
                    <a:pt x="16816" y="5509"/>
                  </a:lnTo>
                  <a:lnTo>
                    <a:pt x="17123" y="6905"/>
                  </a:lnTo>
                  <a:lnTo>
                    <a:pt x="13990" y="8373"/>
                  </a:lnTo>
                  <a:lnTo>
                    <a:pt x="6715" y="10965"/>
                  </a:lnTo>
                  <a:lnTo>
                    <a:pt x="6435" y="12625"/>
                  </a:lnTo>
                  <a:lnTo>
                    <a:pt x="13178" y="13551"/>
                  </a:lnTo>
                  <a:lnTo>
                    <a:pt x="12870" y="14418"/>
                  </a:lnTo>
                  <a:lnTo>
                    <a:pt x="6967" y="16217"/>
                  </a:lnTo>
                  <a:lnTo>
                    <a:pt x="4477" y="17943"/>
                  </a:lnTo>
                  <a:lnTo>
                    <a:pt x="6715" y="19801"/>
                  </a:lnTo>
                  <a:lnTo>
                    <a:pt x="12031" y="20793"/>
                  </a:lnTo>
                  <a:lnTo>
                    <a:pt x="18774" y="21600"/>
                  </a:lnTo>
                  <a:lnTo>
                    <a:pt x="19362" y="20873"/>
                  </a:lnTo>
                  <a:close/>
                </a:path>
              </a:pathLst>
            </a:custGeom>
            <a:solidFill>
              <a:srgbClr val="703D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98" name="Google Shape;298;p40"/>
            <p:cNvSpPr/>
            <p:nvPr/>
          </p:nvSpPr>
          <p:spPr>
            <a:xfrm flipH="1">
              <a:off x="60325" y="0"/>
              <a:ext cx="325439" cy="2592388"/>
            </a:xfrm>
            <a:custGeom>
              <a:rect b="b" l="l" r="r" t="t"/>
              <a:pathLst>
                <a:path extrusionOk="0" h="21600" w="21600">
                  <a:moveTo>
                    <a:pt x="19362" y="20873"/>
                  </a:moveTo>
                  <a:lnTo>
                    <a:pt x="10632" y="19477"/>
                  </a:lnTo>
                  <a:lnTo>
                    <a:pt x="8925" y="18406"/>
                  </a:lnTo>
                  <a:lnTo>
                    <a:pt x="10380" y="16812"/>
                  </a:lnTo>
                  <a:lnTo>
                    <a:pt x="16536" y="14887"/>
                  </a:lnTo>
                  <a:lnTo>
                    <a:pt x="17935" y="13690"/>
                  </a:lnTo>
                  <a:lnTo>
                    <a:pt x="16536" y="12883"/>
                  </a:lnTo>
                  <a:lnTo>
                    <a:pt x="11220" y="12295"/>
                  </a:lnTo>
                  <a:lnTo>
                    <a:pt x="10101" y="11554"/>
                  </a:lnTo>
                  <a:lnTo>
                    <a:pt x="12031" y="10496"/>
                  </a:lnTo>
                  <a:lnTo>
                    <a:pt x="20733" y="7645"/>
                  </a:lnTo>
                  <a:lnTo>
                    <a:pt x="21600" y="6250"/>
                  </a:lnTo>
                  <a:lnTo>
                    <a:pt x="19362" y="4715"/>
                  </a:lnTo>
                  <a:lnTo>
                    <a:pt x="12031" y="3988"/>
                  </a:lnTo>
                  <a:lnTo>
                    <a:pt x="5596" y="2791"/>
                  </a:lnTo>
                  <a:lnTo>
                    <a:pt x="0" y="0"/>
                  </a:lnTo>
                  <a:lnTo>
                    <a:pt x="811" y="2526"/>
                  </a:lnTo>
                  <a:lnTo>
                    <a:pt x="5008" y="4048"/>
                  </a:lnTo>
                  <a:lnTo>
                    <a:pt x="10632" y="4980"/>
                  </a:lnTo>
                  <a:lnTo>
                    <a:pt x="16816" y="5509"/>
                  </a:lnTo>
                  <a:lnTo>
                    <a:pt x="17123" y="6905"/>
                  </a:lnTo>
                  <a:lnTo>
                    <a:pt x="13990" y="8373"/>
                  </a:lnTo>
                  <a:lnTo>
                    <a:pt x="6715" y="10965"/>
                  </a:lnTo>
                  <a:lnTo>
                    <a:pt x="6435" y="12625"/>
                  </a:lnTo>
                  <a:lnTo>
                    <a:pt x="13178" y="13551"/>
                  </a:lnTo>
                  <a:lnTo>
                    <a:pt x="12870" y="14418"/>
                  </a:lnTo>
                  <a:lnTo>
                    <a:pt x="6967" y="16217"/>
                  </a:lnTo>
                  <a:lnTo>
                    <a:pt x="4477" y="17943"/>
                  </a:lnTo>
                  <a:lnTo>
                    <a:pt x="6715" y="19801"/>
                  </a:lnTo>
                  <a:lnTo>
                    <a:pt x="12031" y="20793"/>
                  </a:lnTo>
                  <a:lnTo>
                    <a:pt x="18774" y="21600"/>
                  </a:lnTo>
                  <a:lnTo>
                    <a:pt x="19362" y="20873"/>
                  </a:lnTo>
                  <a:close/>
                </a:path>
              </a:pathLst>
            </a:custGeom>
            <a:solidFill>
              <a:srgbClr val="703D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299" name="Google Shape;299;p40"/>
          <p:cNvGrpSpPr/>
          <p:nvPr/>
        </p:nvGrpSpPr>
        <p:grpSpPr>
          <a:xfrm>
            <a:off x="7171450" y="-86948"/>
            <a:ext cx="2427451" cy="2247172"/>
            <a:chOff x="-2" y="-3"/>
            <a:chExt cx="2427449" cy="2247170"/>
          </a:xfrm>
        </p:grpSpPr>
        <p:grpSp>
          <p:nvGrpSpPr>
            <p:cNvPr id="300" name="Google Shape;300;p40"/>
            <p:cNvGrpSpPr/>
            <p:nvPr/>
          </p:nvGrpSpPr>
          <p:grpSpPr>
            <a:xfrm>
              <a:off x="-2" y="-3"/>
              <a:ext cx="2427449" cy="2247170"/>
              <a:chOff x="-1" y="-2"/>
              <a:chExt cx="2427447" cy="2247168"/>
            </a:xfrm>
          </p:grpSpPr>
          <p:sp>
            <p:nvSpPr>
              <p:cNvPr id="301" name="Google Shape;301;p40"/>
              <p:cNvSpPr/>
              <p:nvPr/>
            </p:nvSpPr>
            <p:spPr>
              <a:xfrm rot="-3172564">
                <a:off x="1448671" y="1810969"/>
                <a:ext cx="98426" cy="457201"/>
              </a:xfrm>
              <a:custGeom>
                <a:rect b="b" l="l" r="r" t="t"/>
                <a:pathLst>
                  <a:path extrusionOk="0" h="21600" w="21600">
                    <a:moveTo>
                      <a:pt x="10844" y="241"/>
                    </a:moveTo>
                    <a:lnTo>
                      <a:pt x="11549" y="9165"/>
                    </a:lnTo>
                    <a:lnTo>
                      <a:pt x="0" y="21600"/>
                    </a:lnTo>
                    <a:lnTo>
                      <a:pt x="6965" y="21144"/>
                    </a:lnTo>
                    <a:lnTo>
                      <a:pt x="19220" y="10076"/>
                    </a:lnTo>
                    <a:lnTo>
                      <a:pt x="21600" y="0"/>
                    </a:lnTo>
                    <a:lnTo>
                      <a:pt x="10844" y="24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302" name="Google Shape;302;p40"/>
              <p:cNvGrpSpPr/>
              <p:nvPr/>
            </p:nvGrpSpPr>
            <p:grpSpPr>
              <a:xfrm>
                <a:off x="-1" y="-2"/>
                <a:ext cx="2427447" cy="2247168"/>
                <a:chOff x="0" y="-1"/>
                <a:chExt cx="2427445" cy="2247166"/>
              </a:xfrm>
            </p:grpSpPr>
            <p:sp>
              <p:nvSpPr>
                <p:cNvPr id="303" name="Google Shape;303;p40"/>
                <p:cNvSpPr/>
                <p:nvPr/>
              </p:nvSpPr>
              <p:spPr>
                <a:xfrm rot="-3172564">
                  <a:off x="712071" y="199657"/>
                  <a:ext cx="242889" cy="198438"/>
                </a:xfrm>
                <a:custGeom>
                  <a:rect b="b" l="l" r="r" t="t"/>
                  <a:pathLst>
                    <a:path extrusionOk="0" h="21600" w="21600">
                      <a:moveTo>
                        <a:pt x="0" y="0"/>
                      </a:moveTo>
                      <a:lnTo>
                        <a:pt x="10657" y="11388"/>
                      </a:lnTo>
                      <a:lnTo>
                        <a:pt x="17881" y="21600"/>
                      </a:lnTo>
                      <a:lnTo>
                        <a:pt x="21600" y="8665"/>
                      </a:lnTo>
                      <a:lnTo>
                        <a:pt x="12838" y="557"/>
                      </a:lnTo>
                      <a:lnTo>
                        <a:pt x="16593" y="11388"/>
                      </a:lnTo>
                      <a:lnTo>
                        <a:pt x="4685" y="1052"/>
                      </a:lnTo>
                      <a:lnTo>
                        <a:pt x="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04" name="Google Shape;304;p40"/>
                <p:cNvSpPr/>
                <p:nvPr/>
              </p:nvSpPr>
              <p:spPr>
                <a:xfrm rot="-3172564">
                  <a:off x="842246" y="613994"/>
                  <a:ext cx="427039" cy="695326"/>
                </a:xfrm>
                <a:custGeom>
                  <a:rect b="b" l="l" r="r" t="t"/>
                  <a:pathLst>
                    <a:path extrusionOk="0" h="21600" w="21600">
                      <a:moveTo>
                        <a:pt x="15043" y="2265"/>
                      </a:moveTo>
                      <a:lnTo>
                        <a:pt x="9846" y="6181"/>
                      </a:lnTo>
                      <a:lnTo>
                        <a:pt x="3309" y="13381"/>
                      </a:lnTo>
                      <a:lnTo>
                        <a:pt x="0" y="19335"/>
                      </a:lnTo>
                      <a:lnTo>
                        <a:pt x="1198" y="21600"/>
                      </a:lnTo>
                      <a:lnTo>
                        <a:pt x="5319" y="21091"/>
                      </a:lnTo>
                      <a:lnTo>
                        <a:pt x="11734" y="16051"/>
                      </a:lnTo>
                      <a:lnTo>
                        <a:pt x="17783" y="9378"/>
                      </a:lnTo>
                      <a:lnTo>
                        <a:pt x="20991" y="4741"/>
                      </a:lnTo>
                      <a:lnTo>
                        <a:pt x="21600" y="1475"/>
                      </a:lnTo>
                      <a:lnTo>
                        <a:pt x="19834" y="0"/>
                      </a:lnTo>
                      <a:lnTo>
                        <a:pt x="16971" y="1141"/>
                      </a:lnTo>
                      <a:lnTo>
                        <a:pt x="19671" y="1879"/>
                      </a:lnTo>
                      <a:lnTo>
                        <a:pt x="17783" y="6181"/>
                      </a:lnTo>
                      <a:lnTo>
                        <a:pt x="14008" y="11520"/>
                      </a:lnTo>
                      <a:lnTo>
                        <a:pt x="7105" y="17701"/>
                      </a:lnTo>
                      <a:lnTo>
                        <a:pt x="2355" y="19563"/>
                      </a:lnTo>
                      <a:lnTo>
                        <a:pt x="2741" y="16560"/>
                      </a:lnTo>
                      <a:lnTo>
                        <a:pt x="8871" y="8851"/>
                      </a:lnTo>
                      <a:lnTo>
                        <a:pt x="16870" y="2072"/>
                      </a:lnTo>
                      <a:lnTo>
                        <a:pt x="15043" y="2265"/>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05" name="Google Shape;305;p40"/>
                <p:cNvSpPr/>
                <p:nvPr/>
              </p:nvSpPr>
              <p:spPr>
                <a:xfrm rot="-3172564">
                  <a:off x="540621" y="375869"/>
                  <a:ext cx="801689" cy="1425576"/>
                </a:xfrm>
                <a:custGeom>
                  <a:rect b="b" l="l" r="r" t="t"/>
                  <a:pathLst>
                    <a:path extrusionOk="0" h="21600" w="21600">
                      <a:moveTo>
                        <a:pt x="20942" y="0"/>
                      </a:moveTo>
                      <a:lnTo>
                        <a:pt x="0" y="21600"/>
                      </a:lnTo>
                      <a:lnTo>
                        <a:pt x="2072" y="20992"/>
                      </a:lnTo>
                      <a:lnTo>
                        <a:pt x="21600" y="523"/>
                      </a:lnTo>
                      <a:lnTo>
                        <a:pt x="20942"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06" name="Google Shape;306;p40"/>
                <p:cNvSpPr/>
                <p:nvPr/>
              </p:nvSpPr>
              <p:spPr>
                <a:xfrm rot="-3172564">
                  <a:off x="612059" y="56782"/>
                  <a:ext cx="1203326" cy="2133601"/>
                </a:xfrm>
                <a:custGeom>
                  <a:rect b="b" l="l" r="r" t="t"/>
                  <a:pathLst>
                    <a:path extrusionOk="0" h="21600" w="21600">
                      <a:moveTo>
                        <a:pt x="682" y="16290"/>
                      </a:moveTo>
                      <a:lnTo>
                        <a:pt x="2830" y="16233"/>
                      </a:lnTo>
                      <a:lnTo>
                        <a:pt x="5897" y="17235"/>
                      </a:lnTo>
                      <a:lnTo>
                        <a:pt x="4892" y="16136"/>
                      </a:lnTo>
                      <a:lnTo>
                        <a:pt x="2636" y="15483"/>
                      </a:lnTo>
                      <a:lnTo>
                        <a:pt x="4576" y="15580"/>
                      </a:lnTo>
                      <a:lnTo>
                        <a:pt x="7032" y="16439"/>
                      </a:lnTo>
                      <a:lnTo>
                        <a:pt x="20537" y="2406"/>
                      </a:lnTo>
                      <a:lnTo>
                        <a:pt x="18518" y="848"/>
                      </a:lnTo>
                      <a:lnTo>
                        <a:pt x="16579" y="0"/>
                      </a:lnTo>
                      <a:lnTo>
                        <a:pt x="19337" y="447"/>
                      </a:lnTo>
                      <a:lnTo>
                        <a:pt x="21600" y="2452"/>
                      </a:lnTo>
                      <a:lnTo>
                        <a:pt x="5969" y="18747"/>
                      </a:lnTo>
                      <a:lnTo>
                        <a:pt x="3455" y="19544"/>
                      </a:lnTo>
                      <a:lnTo>
                        <a:pt x="754" y="21600"/>
                      </a:lnTo>
                      <a:lnTo>
                        <a:pt x="0" y="21004"/>
                      </a:lnTo>
                      <a:lnTo>
                        <a:pt x="941" y="20798"/>
                      </a:lnTo>
                      <a:lnTo>
                        <a:pt x="2701" y="19389"/>
                      </a:lnTo>
                      <a:lnTo>
                        <a:pt x="1185" y="18747"/>
                      </a:lnTo>
                      <a:lnTo>
                        <a:pt x="1185" y="18192"/>
                      </a:lnTo>
                      <a:lnTo>
                        <a:pt x="2952" y="18891"/>
                      </a:lnTo>
                      <a:lnTo>
                        <a:pt x="2952" y="18249"/>
                      </a:lnTo>
                      <a:lnTo>
                        <a:pt x="4331" y="18444"/>
                      </a:lnTo>
                      <a:lnTo>
                        <a:pt x="3074" y="17636"/>
                      </a:lnTo>
                      <a:lnTo>
                        <a:pt x="4518" y="17539"/>
                      </a:lnTo>
                      <a:lnTo>
                        <a:pt x="682" y="1629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07" name="Google Shape;307;p40"/>
                <p:cNvSpPr/>
                <p:nvPr/>
              </p:nvSpPr>
              <p:spPr>
                <a:xfrm rot="-3172564">
                  <a:off x="1237534" y="1510932"/>
                  <a:ext cx="268288" cy="193676"/>
                </a:xfrm>
                <a:custGeom>
                  <a:rect b="b" l="l" r="r" t="t"/>
                  <a:pathLst>
                    <a:path extrusionOk="0" h="21600" w="21600">
                      <a:moveTo>
                        <a:pt x="0" y="5053"/>
                      </a:moveTo>
                      <a:lnTo>
                        <a:pt x="8184" y="6695"/>
                      </a:lnTo>
                      <a:lnTo>
                        <a:pt x="20509" y="21600"/>
                      </a:lnTo>
                      <a:lnTo>
                        <a:pt x="21600" y="18253"/>
                      </a:lnTo>
                      <a:lnTo>
                        <a:pt x="14347" y="7200"/>
                      </a:lnTo>
                      <a:lnTo>
                        <a:pt x="834" y="0"/>
                      </a:lnTo>
                      <a:lnTo>
                        <a:pt x="0" y="5053"/>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08" name="Google Shape;308;p40"/>
                <p:cNvSpPr/>
                <p:nvPr/>
              </p:nvSpPr>
              <p:spPr>
                <a:xfrm rot="-3172564">
                  <a:off x="1167684" y="1366469"/>
                  <a:ext cx="287338" cy="228601"/>
                </a:xfrm>
                <a:custGeom>
                  <a:rect b="b" l="l" r="r" t="t"/>
                  <a:pathLst>
                    <a:path extrusionOk="0" h="21600" w="21600">
                      <a:moveTo>
                        <a:pt x="0" y="4181"/>
                      </a:moveTo>
                      <a:lnTo>
                        <a:pt x="10257" y="7933"/>
                      </a:lnTo>
                      <a:lnTo>
                        <a:pt x="19247" y="21600"/>
                      </a:lnTo>
                      <a:lnTo>
                        <a:pt x="21600" y="15865"/>
                      </a:lnTo>
                      <a:lnTo>
                        <a:pt x="12670" y="6110"/>
                      </a:lnTo>
                      <a:lnTo>
                        <a:pt x="2112" y="0"/>
                      </a:lnTo>
                      <a:lnTo>
                        <a:pt x="0" y="418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09" name="Google Shape;309;p40"/>
                <p:cNvSpPr/>
                <p:nvPr/>
              </p:nvSpPr>
              <p:spPr>
                <a:xfrm rot="-3172564">
                  <a:off x="742234" y="420319"/>
                  <a:ext cx="287338" cy="233364"/>
                </a:xfrm>
                <a:custGeom>
                  <a:rect b="b" l="l" r="r" t="t"/>
                  <a:pathLst>
                    <a:path extrusionOk="0" h="21600" w="21600">
                      <a:moveTo>
                        <a:pt x="0" y="4099"/>
                      </a:moveTo>
                      <a:lnTo>
                        <a:pt x="9520" y="7305"/>
                      </a:lnTo>
                      <a:lnTo>
                        <a:pt x="19551" y="21600"/>
                      </a:lnTo>
                      <a:lnTo>
                        <a:pt x="21600" y="16502"/>
                      </a:lnTo>
                      <a:lnTo>
                        <a:pt x="11869" y="4572"/>
                      </a:lnTo>
                      <a:lnTo>
                        <a:pt x="1627" y="0"/>
                      </a:lnTo>
                      <a:lnTo>
                        <a:pt x="0" y="4099"/>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0" name="Google Shape;310;p40"/>
                <p:cNvSpPr/>
                <p:nvPr/>
              </p:nvSpPr>
              <p:spPr>
                <a:xfrm rot="-3172564">
                  <a:off x="683496" y="312369"/>
                  <a:ext cx="284164" cy="219076"/>
                </a:xfrm>
                <a:custGeom>
                  <a:rect b="b" l="l" r="r" t="t"/>
                  <a:pathLst>
                    <a:path extrusionOk="0" h="21600" w="21600">
                      <a:moveTo>
                        <a:pt x="0" y="4924"/>
                      </a:moveTo>
                      <a:lnTo>
                        <a:pt x="8287" y="7331"/>
                      </a:lnTo>
                      <a:lnTo>
                        <a:pt x="20260" y="21600"/>
                      </a:lnTo>
                      <a:lnTo>
                        <a:pt x="21600" y="17235"/>
                      </a:lnTo>
                      <a:lnTo>
                        <a:pt x="9322" y="2966"/>
                      </a:lnTo>
                      <a:lnTo>
                        <a:pt x="1310" y="0"/>
                      </a:lnTo>
                      <a:lnTo>
                        <a:pt x="0" y="4924"/>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cxnSp>
          <p:nvCxnSpPr>
            <p:cNvPr id="311" name="Google Shape;311;p40"/>
            <p:cNvCxnSpPr/>
            <p:nvPr/>
          </p:nvCxnSpPr>
          <p:spPr>
            <a:xfrm>
              <a:off x="559671" y="220294"/>
              <a:ext cx="66676" cy="152401"/>
            </a:xfrm>
            <a:prstGeom prst="straightConnector1">
              <a:avLst/>
            </a:prstGeom>
            <a:noFill/>
            <a:ln cap="flat" cmpd="sng" w="38100">
              <a:solidFill>
                <a:srgbClr val="000000"/>
              </a:solidFill>
              <a:prstDash val="solid"/>
              <a:round/>
              <a:headEnd len="sm" w="sm" type="none"/>
              <a:tailEnd len="sm" w="sm" type="none"/>
            </a:ln>
          </p:spPr>
        </p:cxnSp>
      </p:grpSp>
      <p:sp>
        <p:nvSpPr>
          <p:cNvPr id="312" name="Google Shape;312;p40"/>
          <p:cNvSpPr txBox="1"/>
          <p:nvPr>
            <p:ph type="title"/>
          </p:nvPr>
        </p:nvSpPr>
        <p:spPr>
          <a:xfrm>
            <a:off x="722312" y="4406900"/>
            <a:ext cx="7772401" cy="1362075"/>
          </a:xfrm>
          <a:prstGeom prst="rect">
            <a:avLst/>
          </a:prstGeom>
          <a:noFill/>
          <a:ln>
            <a:noFill/>
          </a:ln>
        </p:spPr>
        <p:txBody>
          <a:bodyPr anchorCtr="0" anchor="t" bIns="45700" lIns="45700" spcFirstLastPara="1" rIns="45700" wrap="square" tIns="45700">
            <a:normAutofit/>
          </a:bodyPr>
          <a:lstStyle>
            <a:lvl1pPr lvl="0" algn="l">
              <a:lnSpc>
                <a:spcPct val="100000"/>
              </a:lnSpc>
              <a:spcBef>
                <a:spcPts val="0"/>
              </a:spcBef>
              <a:spcAft>
                <a:spcPts val="0"/>
              </a:spcAft>
              <a:buClr>
                <a:schemeClr val="accent2"/>
              </a:buClr>
              <a:buSzPts val="4000"/>
              <a:buFont typeface="Comic Sans MS"/>
              <a:buNone/>
              <a:defRPr b="1" sz="4000" cap="none"/>
            </a:lvl1pPr>
            <a:lvl2pPr lvl="1" algn="ctr">
              <a:lnSpc>
                <a:spcPct val="100000"/>
              </a:lnSpc>
              <a:spcBef>
                <a:spcPts val="0"/>
              </a:spcBef>
              <a:spcAft>
                <a:spcPts val="0"/>
              </a:spcAft>
              <a:buClr>
                <a:schemeClr val="accent2"/>
              </a:buClr>
              <a:buSzPts val="1800"/>
              <a:buNone/>
              <a:defRPr/>
            </a:lvl2pPr>
            <a:lvl3pPr lvl="2" algn="ctr">
              <a:lnSpc>
                <a:spcPct val="100000"/>
              </a:lnSpc>
              <a:spcBef>
                <a:spcPts val="0"/>
              </a:spcBef>
              <a:spcAft>
                <a:spcPts val="0"/>
              </a:spcAft>
              <a:buClr>
                <a:schemeClr val="accent2"/>
              </a:buClr>
              <a:buSzPts val="1800"/>
              <a:buNone/>
              <a:defRPr/>
            </a:lvl3pPr>
            <a:lvl4pPr lvl="3" algn="ctr">
              <a:lnSpc>
                <a:spcPct val="100000"/>
              </a:lnSpc>
              <a:spcBef>
                <a:spcPts val="0"/>
              </a:spcBef>
              <a:spcAft>
                <a:spcPts val="0"/>
              </a:spcAft>
              <a:buClr>
                <a:schemeClr val="accent2"/>
              </a:buClr>
              <a:buSzPts val="1800"/>
              <a:buNone/>
              <a:defRPr/>
            </a:lvl4pPr>
            <a:lvl5pPr lvl="4" algn="ctr">
              <a:lnSpc>
                <a:spcPct val="100000"/>
              </a:lnSpc>
              <a:spcBef>
                <a:spcPts val="0"/>
              </a:spcBef>
              <a:spcAft>
                <a:spcPts val="0"/>
              </a:spcAft>
              <a:buClr>
                <a:schemeClr val="accent2"/>
              </a:buClr>
              <a:buSzPts val="1800"/>
              <a:buNone/>
              <a:defRPr/>
            </a:lvl5pPr>
            <a:lvl6pPr lvl="5" algn="ctr">
              <a:lnSpc>
                <a:spcPct val="100000"/>
              </a:lnSpc>
              <a:spcBef>
                <a:spcPts val="0"/>
              </a:spcBef>
              <a:spcAft>
                <a:spcPts val="0"/>
              </a:spcAft>
              <a:buClr>
                <a:schemeClr val="accent2"/>
              </a:buClr>
              <a:buSzPts val="1800"/>
              <a:buNone/>
              <a:defRPr/>
            </a:lvl6pPr>
            <a:lvl7pPr lvl="6" algn="ctr">
              <a:lnSpc>
                <a:spcPct val="100000"/>
              </a:lnSpc>
              <a:spcBef>
                <a:spcPts val="0"/>
              </a:spcBef>
              <a:spcAft>
                <a:spcPts val="0"/>
              </a:spcAft>
              <a:buClr>
                <a:schemeClr val="accent2"/>
              </a:buClr>
              <a:buSzPts val="1800"/>
              <a:buNone/>
              <a:defRPr/>
            </a:lvl7pPr>
            <a:lvl8pPr lvl="7" algn="ctr">
              <a:lnSpc>
                <a:spcPct val="100000"/>
              </a:lnSpc>
              <a:spcBef>
                <a:spcPts val="0"/>
              </a:spcBef>
              <a:spcAft>
                <a:spcPts val="0"/>
              </a:spcAft>
              <a:buClr>
                <a:schemeClr val="accent2"/>
              </a:buClr>
              <a:buSzPts val="1800"/>
              <a:buNone/>
              <a:defRPr/>
            </a:lvl8pPr>
            <a:lvl9pPr lvl="8" algn="ctr">
              <a:lnSpc>
                <a:spcPct val="100000"/>
              </a:lnSpc>
              <a:spcBef>
                <a:spcPts val="0"/>
              </a:spcBef>
              <a:spcAft>
                <a:spcPts val="0"/>
              </a:spcAft>
              <a:buClr>
                <a:schemeClr val="accent2"/>
              </a:buClr>
              <a:buSzPts val="1800"/>
              <a:buNone/>
              <a:defRPr/>
            </a:lvl9pPr>
          </a:lstStyle>
          <a:p/>
        </p:txBody>
      </p:sp>
      <p:sp>
        <p:nvSpPr>
          <p:cNvPr id="313" name="Google Shape;313;p40"/>
          <p:cNvSpPr txBox="1"/>
          <p:nvPr>
            <p:ph idx="1" type="body"/>
          </p:nvPr>
        </p:nvSpPr>
        <p:spPr>
          <a:xfrm>
            <a:off x="722312" y="2906713"/>
            <a:ext cx="7772401" cy="1500188"/>
          </a:xfrm>
          <a:prstGeom prst="rect">
            <a:avLst/>
          </a:prstGeom>
          <a:noFill/>
          <a:ln>
            <a:noFill/>
          </a:ln>
        </p:spPr>
        <p:txBody>
          <a:bodyPr anchorCtr="0" anchor="b" bIns="45700" lIns="45700" spcFirstLastPara="1" rIns="45700" wrap="square" tIns="45700">
            <a:normAutofit/>
          </a:bodyPr>
          <a:lstStyle>
            <a:lvl1pPr indent="-228600" lvl="0" marL="457200" algn="l">
              <a:lnSpc>
                <a:spcPct val="100000"/>
              </a:lnSpc>
              <a:spcBef>
                <a:spcPts val="400"/>
              </a:spcBef>
              <a:spcAft>
                <a:spcPts val="0"/>
              </a:spcAft>
              <a:buClr>
                <a:srgbClr val="000000"/>
              </a:buClr>
              <a:buSzPts val="2000"/>
              <a:buFont typeface="Arial"/>
              <a:buNone/>
              <a:defRPr sz="2000"/>
            </a:lvl1pPr>
            <a:lvl2pPr indent="-228600" lvl="1" marL="914400" algn="l">
              <a:lnSpc>
                <a:spcPct val="100000"/>
              </a:lnSpc>
              <a:spcBef>
                <a:spcPts val="400"/>
              </a:spcBef>
              <a:spcAft>
                <a:spcPts val="0"/>
              </a:spcAft>
              <a:buClr>
                <a:srgbClr val="000000"/>
              </a:buClr>
              <a:buSzPts val="2000"/>
              <a:buFont typeface="Arial"/>
              <a:buNone/>
              <a:defRPr sz="2000"/>
            </a:lvl2pPr>
            <a:lvl3pPr indent="-228600" lvl="2" marL="1371600" algn="l">
              <a:lnSpc>
                <a:spcPct val="100000"/>
              </a:lnSpc>
              <a:spcBef>
                <a:spcPts val="400"/>
              </a:spcBef>
              <a:spcAft>
                <a:spcPts val="0"/>
              </a:spcAft>
              <a:buClr>
                <a:srgbClr val="000000"/>
              </a:buClr>
              <a:buSzPts val="2000"/>
              <a:buFont typeface="Arial"/>
              <a:buNone/>
              <a:defRPr sz="2000"/>
            </a:lvl3pPr>
            <a:lvl4pPr indent="-228600" lvl="3" marL="1828800" algn="l">
              <a:lnSpc>
                <a:spcPct val="100000"/>
              </a:lnSpc>
              <a:spcBef>
                <a:spcPts val="400"/>
              </a:spcBef>
              <a:spcAft>
                <a:spcPts val="0"/>
              </a:spcAft>
              <a:buClr>
                <a:srgbClr val="000000"/>
              </a:buClr>
              <a:buSzPts val="2000"/>
              <a:buFont typeface="Arial"/>
              <a:buNone/>
              <a:defRPr sz="2000"/>
            </a:lvl4pPr>
            <a:lvl5pPr indent="-228600" lvl="4" marL="2286000" algn="l">
              <a:lnSpc>
                <a:spcPct val="100000"/>
              </a:lnSpc>
              <a:spcBef>
                <a:spcPts val="400"/>
              </a:spcBef>
              <a:spcAft>
                <a:spcPts val="0"/>
              </a:spcAft>
              <a:buClr>
                <a:srgbClr val="000000"/>
              </a:buClr>
              <a:buSzPts val="2000"/>
              <a:buFont typeface="Arial"/>
              <a:buNone/>
              <a:defRPr sz="2000"/>
            </a:lvl5pPr>
            <a:lvl6pPr indent="-342900" lvl="5" marL="2743200" algn="l">
              <a:lnSpc>
                <a:spcPct val="100000"/>
              </a:lnSpc>
              <a:spcBef>
                <a:spcPts val="700"/>
              </a:spcBef>
              <a:spcAft>
                <a:spcPts val="0"/>
              </a:spcAft>
              <a:buSzPts val="1800"/>
              <a:buChar char="•"/>
              <a:defRPr/>
            </a:lvl6pPr>
            <a:lvl7pPr indent="-342900" lvl="6" marL="3200400" algn="l">
              <a:lnSpc>
                <a:spcPct val="100000"/>
              </a:lnSpc>
              <a:spcBef>
                <a:spcPts val="700"/>
              </a:spcBef>
              <a:spcAft>
                <a:spcPts val="0"/>
              </a:spcAft>
              <a:buSzPts val="1800"/>
              <a:buChar char="•"/>
              <a:defRPr/>
            </a:lvl7pPr>
            <a:lvl8pPr indent="-342900" lvl="7" marL="3657600" algn="l">
              <a:lnSpc>
                <a:spcPct val="100000"/>
              </a:lnSpc>
              <a:spcBef>
                <a:spcPts val="700"/>
              </a:spcBef>
              <a:spcAft>
                <a:spcPts val="0"/>
              </a:spcAft>
              <a:buSzPts val="1800"/>
              <a:buChar char="•"/>
              <a:defRPr/>
            </a:lvl8pPr>
            <a:lvl9pPr indent="-342900" lvl="8" marL="4114800" algn="l">
              <a:lnSpc>
                <a:spcPct val="100000"/>
              </a:lnSpc>
              <a:spcBef>
                <a:spcPts val="700"/>
              </a:spcBef>
              <a:spcAft>
                <a:spcPts val="0"/>
              </a:spcAft>
              <a:buSzPts val="1800"/>
              <a:buChar char="•"/>
              <a:defRPr/>
            </a:lvl9pPr>
          </a:lstStyle>
          <a:p/>
        </p:txBody>
      </p:sp>
      <p:sp>
        <p:nvSpPr>
          <p:cNvPr id="314" name="Google Shape;314;p40"/>
          <p:cNvSpPr txBox="1"/>
          <p:nvPr>
            <p:ph idx="12" type="sldNum"/>
          </p:nvPr>
        </p:nvSpPr>
        <p:spPr>
          <a:xfrm>
            <a:off x="8330594" y="6248400"/>
            <a:ext cx="292707" cy="332740"/>
          </a:xfrm>
          <a:prstGeom prst="rect">
            <a:avLst/>
          </a:prstGeom>
          <a:noFill/>
          <a:ln>
            <a:noFill/>
          </a:ln>
        </p:spPr>
        <p:txBody>
          <a:bodyPr anchorCtr="0" anchor="t" bIns="45700" lIns="45700" spcFirstLastPara="1" rIns="45700" wrap="square" tIns="45700">
            <a:spAutoFit/>
          </a:bodyPr>
          <a:lstStyle>
            <a:lvl1pPr indent="0" lvl="0"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1pPr>
            <a:lvl2pPr indent="0" lvl="1"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2pPr>
            <a:lvl3pPr indent="0" lvl="2"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3pPr>
            <a:lvl4pPr indent="0" lvl="3"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4pPr>
            <a:lvl5pPr indent="0" lvl="4"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5pPr>
            <a:lvl6pPr indent="0" lvl="5"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6pPr>
            <a:lvl7pPr indent="0" lvl="6"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7pPr>
            <a:lvl8pPr indent="0" lvl="7"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8pPr>
            <a:lvl9pPr indent="0" lvl="8"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2">
    <p:spTree>
      <p:nvGrpSpPr>
        <p:cNvPr id="315" name="Shape 315"/>
        <p:cNvGrpSpPr/>
        <p:nvPr/>
      </p:nvGrpSpPr>
      <p:grpSpPr>
        <a:xfrm>
          <a:off x="0" y="0"/>
          <a:ext cx="0" cy="0"/>
          <a:chOff x="0" y="0"/>
          <a:chExt cx="0" cy="0"/>
        </a:xfrm>
      </p:grpSpPr>
      <p:sp>
        <p:nvSpPr>
          <p:cNvPr id="316" name="Google Shape;316;p41"/>
          <p:cNvSpPr/>
          <p:nvPr/>
        </p:nvSpPr>
        <p:spPr>
          <a:xfrm rot="-3172564">
            <a:off x="7777957" y="-15081"/>
            <a:ext cx="1162051" cy="2084387"/>
          </a:xfrm>
          <a:custGeom>
            <a:rect b="b" l="l" r="r" t="t"/>
            <a:pathLst>
              <a:path extrusionOk="0" h="21600" w="21600">
                <a:moveTo>
                  <a:pt x="21600" y="2537"/>
                </a:moveTo>
                <a:lnTo>
                  <a:pt x="19085" y="469"/>
                </a:lnTo>
                <a:lnTo>
                  <a:pt x="16674" y="0"/>
                </a:lnTo>
                <a:lnTo>
                  <a:pt x="818" y="16472"/>
                </a:lnTo>
                <a:lnTo>
                  <a:pt x="818" y="18916"/>
                </a:lnTo>
                <a:lnTo>
                  <a:pt x="0" y="21278"/>
                </a:lnTo>
                <a:lnTo>
                  <a:pt x="536" y="21600"/>
                </a:lnTo>
                <a:lnTo>
                  <a:pt x="3281" y="19660"/>
                </a:lnTo>
                <a:lnTo>
                  <a:pt x="5506" y="18916"/>
                </a:lnTo>
                <a:lnTo>
                  <a:pt x="21600" y="2537"/>
                </a:ln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7" name="Google Shape;317;p41"/>
          <p:cNvSpPr/>
          <p:nvPr/>
        </p:nvSpPr>
        <p:spPr>
          <a:xfrm rot="-3172564">
            <a:off x="7865268" y="24606"/>
            <a:ext cx="1165226" cy="2097088"/>
          </a:xfrm>
          <a:custGeom>
            <a:rect b="b" l="l" r="r" t="t"/>
            <a:pathLst>
              <a:path extrusionOk="0" h="21600" w="21600">
                <a:moveTo>
                  <a:pt x="17014" y="0"/>
                </a:moveTo>
                <a:lnTo>
                  <a:pt x="965" y="16537"/>
                </a:lnTo>
                <a:lnTo>
                  <a:pt x="972" y="18672"/>
                </a:lnTo>
                <a:lnTo>
                  <a:pt x="0" y="21192"/>
                </a:lnTo>
                <a:lnTo>
                  <a:pt x="371" y="21600"/>
                </a:lnTo>
                <a:lnTo>
                  <a:pt x="3131" y="19553"/>
                </a:lnTo>
                <a:lnTo>
                  <a:pt x="5662" y="18783"/>
                </a:lnTo>
                <a:lnTo>
                  <a:pt x="21600" y="2497"/>
                </a:lnTo>
                <a:lnTo>
                  <a:pt x="19211" y="560"/>
                </a:lnTo>
                <a:lnTo>
                  <a:pt x="17014" y="0"/>
                </a:lnTo>
                <a:close/>
              </a:path>
            </a:pathLst>
          </a:custGeom>
          <a:solidFill>
            <a:srgbClr val="703D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8" name="Google Shape;318;p41"/>
          <p:cNvSpPr/>
          <p:nvPr/>
        </p:nvSpPr>
        <p:spPr>
          <a:xfrm rot="-3172564">
            <a:off x="7831138" y="192088"/>
            <a:ext cx="1025526" cy="1571626"/>
          </a:xfrm>
          <a:custGeom>
            <a:rect b="b" l="l" r="r" t="t"/>
            <a:pathLst>
              <a:path extrusionOk="0" h="21600" w="21600">
                <a:moveTo>
                  <a:pt x="0" y="19329"/>
                </a:moveTo>
                <a:lnTo>
                  <a:pt x="3644" y="19858"/>
                </a:lnTo>
                <a:lnTo>
                  <a:pt x="6208" y="21600"/>
                </a:lnTo>
                <a:lnTo>
                  <a:pt x="21600" y="3103"/>
                </a:lnTo>
                <a:lnTo>
                  <a:pt x="17864" y="638"/>
                </a:lnTo>
                <a:lnTo>
                  <a:pt x="16008" y="0"/>
                </a:lnTo>
                <a:lnTo>
                  <a:pt x="0" y="19329"/>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319" name="Google Shape;319;p41"/>
          <p:cNvGrpSpPr/>
          <p:nvPr/>
        </p:nvGrpSpPr>
        <p:grpSpPr>
          <a:xfrm>
            <a:off x="7938" y="5540375"/>
            <a:ext cx="1784351" cy="1246189"/>
            <a:chOff x="0" y="0"/>
            <a:chExt cx="1784350" cy="1246188"/>
          </a:xfrm>
        </p:grpSpPr>
        <p:sp>
          <p:nvSpPr>
            <p:cNvPr id="320" name="Google Shape;320;p41"/>
            <p:cNvSpPr/>
            <p:nvPr/>
          </p:nvSpPr>
          <p:spPr>
            <a:xfrm>
              <a:off x="30162" y="23812"/>
              <a:ext cx="1728789" cy="1030289"/>
            </a:xfrm>
            <a:custGeom>
              <a:rect b="b" l="l" r="r" t="t"/>
              <a:pathLst>
                <a:path extrusionOk="0" h="21600" w="21600">
                  <a:moveTo>
                    <a:pt x="15746" y="20968"/>
                  </a:moveTo>
                  <a:lnTo>
                    <a:pt x="14089" y="18405"/>
                  </a:lnTo>
                  <a:lnTo>
                    <a:pt x="13206" y="7938"/>
                  </a:lnTo>
                  <a:lnTo>
                    <a:pt x="21223" y="5492"/>
                  </a:lnTo>
                  <a:lnTo>
                    <a:pt x="21600" y="3378"/>
                  </a:lnTo>
                  <a:lnTo>
                    <a:pt x="20826" y="1664"/>
                  </a:lnTo>
                  <a:lnTo>
                    <a:pt x="12660" y="3511"/>
                  </a:lnTo>
                  <a:lnTo>
                    <a:pt x="12095" y="533"/>
                  </a:lnTo>
                  <a:lnTo>
                    <a:pt x="10765" y="0"/>
                  </a:lnTo>
                  <a:lnTo>
                    <a:pt x="9505" y="466"/>
                  </a:lnTo>
                  <a:lnTo>
                    <a:pt x="8811" y="1764"/>
                  </a:lnTo>
                  <a:lnTo>
                    <a:pt x="9297" y="4743"/>
                  </a:lnTo>
                  <a:lnTo>
                    <a:pt x="6548" y="7339"/>
                  </a:lnTo>
                  <a:lnTo>
                    <a:pt x="9753" y="7871"/>
                  </a:lnTo>
                  <a:lnTo>
                    <a:pt x="11033" y="14794"/>
                  </a:lnTo>
                  <a:lnTo>
                    <a:pt x="1399" y="7805"/>
                  </a:lnTo>
                  <a:lnTo>
                    <a:pt x="456" y="8470"/>
                  </a:lnTo>
                  <a:lnTo>
                    <a:pt x="0" y="10584"/>
                  </a:lnTo>
                  <a:lnTo>
                    <a:pt x="546" y="12963"/>
                  </a:lnTo>
                  <a:lnTo>
                    <a:pt x="11301" y="21434"/>
                  </a:lnTo>
                  <a:lnTo>
                    <a:pt x="13672" y="20901"/>
                  </a:lnTo>
                  <a:lnTo>
                    <a:pt x="15577" y="21600"/>
                  </a:lnTo>
                  <a:lnTo>
                    <a:pt x="15746" y="20968"/>
                  </a:lnTo>
                  <a:close/>
                </a:path>
              </a:pathLst>
            </a:custGeom>
            <a:solidFill>
              <a:srgbClr val="F8F8F8"/>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1" name="Google Shape;321;p41"/>
            <p:cNvSpPr/>
            <p:nvPr/>
          </p:nvSpPr>
          <p:spPr>
            <a:xfrm>
              <a:off x="1614487" y="146050"/>
              <a:ext cx="112713" cy="204788"/>
            </a:xfrm>
            <a:custGeom>
              <a:rect b="b" l="l" r="r" t="t"/>
              <a:pathLst>
                <a:path extrusionOk="0" h="21600" w="21600">
                  <a:moveTo>
                    <a:pt x="0" y="586"/>
                  </a:moveTo>
                  <a:lnTo>
                    <a:pt x="18126" y="0"/>
                  </a:lnTo>
                  <a:lnTo>
                    <a:pt x="21600" y="19507"/>
                  </a:lnTo>
                  <a:lnTo>
                    <a:pt x="1208" y="21600"/>
                  </a:lnTo>
                  <a:lnTo>
                    <a:pt x="0" y="586"/>
                  </a:lnTo>
                  <a:close/>
                </a:path>
              </a:pathLst>
            </a:custGeom>
            <a:solidFill>
              <a:srgbClr val="FFEF6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2" name="Google Shape;322;p41"/>
            <p:cNvSpPr/>
            <p:nvPr/>
          </p:nvSpPr>
          <p:spPr>
            <a:xfrm>
              <a:off x="23812" y="450850"/>
              <a:ext cx="1257301" cy="650876"/>
            </a:xfrm>
            <a:custGeom>
              <a:rect b="b" l="l" r="r" t="t"/>
              <a:pathLst>
                <a:path extrusionOk="0" h="21600" w="21600">
                  <a:moveTo>
                    <a:pt x="1866" y="0"/>
                  </a:moveTo>
                  <a:lnTo>
                    <a:pt x="18127" y="13655"/>
                  </a:lnTo>
                  <a:lnTo>
                    <a:pt x="19448" y="16785"/>
                  </a:lnTo>
                  <a:lnTo>
                    <a:pt x="21600" y="20837"/>
                  </a:lnTo>
                  <a:lnTo>
                    <a:pt x="21314" y="21600"/>
                  </a:lnTo>
                  <a:lnTo>
                    <a:pt x="18386" y="20705"/>
                  </a:lnTo>
                  <a:lnTo>
                    <a:pt x="15594" y="21337"/>
                  </a:lnTo>
                  <a:lnTo>
                    <a:pt x="572" y="7840"/>
                  </a:lnTo>
                  <a:lnTo>
                    <a:pt x="0" y="3946"/>
                  </a:lnTo>
                  <a:lnTo>
                    <a:pt x="626" y="842"/>
                  </a:lnTo>
                  <a:lnTo>
                    <a:pt x="1866" y="0"/>
                  </a:lnTo>
                  <a:close/>
                </a:path>
              </a:pathLst>
            </a:custGeom>
            <a:solidFill>
              <a:srgbClr val="FF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3" name="Google Shape;323;p41"/>
            <p:cNvSpPr/>
            <p:nvPr/>
          </p:nvSpPr>
          <p:spPr>
            <a:xfrm>
              <a:off x="196849" y="504825"/>
              <a:ext cx="833439" cy="593726"/>
            </a:xfrm>
            <a:custGeom>
              <a:rect b="b" l="l" r="r" t="t"/>
              <a:pathLst>
                <a:path extrusionOk="0" h="21600" w="21600">
                  <a:moveTo>
                    <a:pt x="0" y="9398"/>
                  </a:moveTo>
                  <a:lnTo>
                    <a:pt x="18985" y="21600"/>
                  </a:lnTo>
                  <a:lnTo>
                    <a:pt x="19335" y="15441"/>
                  </a:lnTo>
                  <a:lnTo>
                    <a:pt x="21600" y="12202"/>
                  </a:lnTo>
                  <a:lnTo>
                    <a:pt x="1606" y="0"/>
                  </a:lnTo>
                  <a:lnTo>
                    <a:pt x="0" y="3672"/>
                  </a:lnTo>
                  <a:lnTo>
                    <a:pt x="0" y="9398"/>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4" name="Google Shape;324;p41"/>
            <p:cNvSpPr/>
            <p:nvPr/>
          </p:nvSpPr>
          <p:spPr>
            <a:xfrm>
              <a:off x="762000" y="66675"/>
              <a:ext cx="214313" cy="192088"/>
            </a:xfrm>
            <a:custGeom>
              <a:rect b="b" l="l" r="r" t="t"/>
              <a:pathLst>
                <a:path extrusionOk="0" h="21600" w="21600">
                  <a:moveTo>
                    <a:pt x="0" y="2510"/>
                  </a:moveTo>
                  <a:lnTo>
                    <a:pt x="12706" y="0"/>
                  </a:lnTo>
                  <a:lnTo>
                    <a:pt x="19932" y="3227"/>
                  </a:lnTo>
                  <a:lnTo>
                    <a:pt x="21600" y="12458"/>
                  </a:lnTo>
                  <a:lnTo>
                    <a:pt x="13024" y="13085"/>
                  </a:lnTo>
                  <a:lnTo>
                    <a:pt x="2541" y="21600"/>
                  </a:lnTo>
                  <a:lnTo>
                    <a:pt x="0" y="2510"/>
                  </a:lnTo>
                  <a:close/>
                </a:path>
              </a:pathLst>
            </a:custGeom>
            <a:solidFill>
              <a:srgbClr val="00B2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5" name="Google Shape;325;p41"/>
            <p:cNvSpPr/>
            <p:nvPr/>
          </p:nvSpPr>
          <p:spPr>
            <a:xfrm>
              <a:off x="1009650" y="1068387"/>
              <a:ext cx="120650" cy="177801"/>
            </a:xfrm>
            <a:custGeom>
              <a:rect b="b" l="l" r="r" t="t"/>
              <a:pathLst>
                <a:path extrusionOk="0" h="21600" w="21600">
                  <a:moveTo>
                    <a:pt x="21600" y="386"/>
                  </a:moveTo>
                  <a:lnTo>
                    <a:pt x="21600" y="21600"/>
                  </a:lnTo>
                  <a:lnTo>
                    <a:pt x="0" y="771"/>
                  </a:lnTo>
                  <a:lnTo>
                    <a:pt x="10232" y="0"/>
                  </a:lnTo>
                  <a:lnTo>
                    <a:pt x="21600" y="386"/>
                  </a:lnTo>
                  <a:close/>
                </a:path>
              </a:pathLst>
            </a:custGeom>
            <a:solidFill>
              <a:srgbClr val="00B2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6" name="Google Shape;326;p41"/>
            <p:cNvSpPr/>
            <p:nvPr/>
          </p:nvSpPr>
          <p:spPr>
            <a:xfrm>
              <a:off x="792162" y="185737"/>
              <a:ext cx="306388" cy="608014"/>
            </a:xfrm>
            <a:custGeom>
              <a:rect b="b" l="l" r="r" t="t"/>
              <a:pathLst>
                <a:path extrusionOk="0" h="21600" w="21600">
                  <a:moveTo>
                    <a:pt x="0" y="2262"/>
                  </a:moveTo>
                  <a:lnTo>
                    <a:pt x="4868" y="0"/>
                  </a:lnTo>
                  <a:lnTo>
                    <a:pt x="12982" y="170"/>
                  </a:lnTo>
                  <a:lnTo>
                    <a:pt x="21600" y="21600"/>
                  </a:lnTo>
                  <a:lnTo>
                    <a:pt x="15612" y="20356"/>
                  </a:lnTo>
                  <a:lnTo>
                    <a:pt x="8506" y="19140"/>
                  </a:lnTo>
                  <a:lnTo>
                    <a:pt x="0" y="2262"/>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7" name="Google Shape;327;p41"/>
            <p:cNvSpPr/>
            <p:nvPr/>
          </p:nvSpPr>
          <p:spPr>
            <a:xfrm>
              <a:off x="1052512" y="158750"/>
              <a:ext cx="577851" cy="276226"/>
            </a:xfrm>
            <a:custGeom>
              <a:rect b="b" l="l" r="r" t="t"/>
              <a:pathLst>
                <a:path extrusionOk="0" h="21600" w="21600">
                  <a:moveTo>
                    <a:pt x="20532" y="0"/>
                  </a:moveTo>
                  <a:lnTo>
                    <a:pt x="0" y="6579"/>
                  </a:lnTo>
                  <a:lnTo>
                    <a:pt x="831" y="21600"/>
                  </a:lnTo>
                  <a:lnTo>
                    <a:pt x="21214" y="14710"/>
                  </a:lnTo>
                  <a:lnTo>
                    <a:pt x="21600" y="2669"/>
                  </a:lnTo>
                  <a:lnTo>
                    <a:pt x="20532" y="0"/>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8" name="Google Shape;328;p41"/>
            <p:cNvSpPr/>
            <p:nvPr/>
          </p:nvSpPr>
          <p:spPr>
            <a:xfrm>
              <a:off x="542925" y="322262"/>
              <a:ext cx="247650" cy="106364"/>
            </a:xfrm>
            <a:custGeom>
              <a:rect b="b" l="l" r="r" t="t"/>
              <a:pathLst>
                <a:path extrusionOk="0" h="21600" w="21600">
                  <a:moveTo>
                    <a:pt x="18831" y="0"/>
                  </a:moveTo>
                  <a:lnTo>
                    <a:pt x="0" y="12480"/>
                  </a:lnTo>
                  <a:lnTo>
                    <a:pt x="21600" y="21600"/>
                  </a:lnTo>
                  <a:lnTo>
                    <a:pt x="18831" y="0"/>
                  </a:lnTo>
                  <a:close/>
                </a:path>
              </a:pathLst>
            </a:custGeom>
            <a:solidFill>
              <a:srgbClr val="FFEF6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329" name="Google Shape;329;p41"/>
            <p:cNvGrpSpPr/>
            <p:nvPr/>
          </p:nvGrpSpPr>
          <p:grpSpPr>
            <a:xfrm>
              <a:off x="0" y="0"/>
              <a:ext cx="1784350" cy="1238253"/>
              <a:chOff x="0" y="0"/>
              <a:chExt cx="1784350" cy="1238252"/>
            </a:xfrm>
          </p:grpSpPr>
          <p:grpSp>
            <p:nvGrpSpPr>
              <p:cNvPr id="330" name="Google Shape;330;p41"/>
              <p:cNvGrpSpPr/>
              <p:nvPr/>
            </p:nvGrpSpPr>
            <p:grpSpPr>
              <a:xfrm>
                <a:off x="784225" y="114299"/>
                <a:ext cx="869952" cy="1123953"/>
                <a:chOff x="0" y="-1"/>
                <a:chExt cx="869951" cy="1123952"/>
              </a:xfrm>
            </p:grpSpPr>
            <p:sp>
              <p:nvSpPr>
                <p:cNvPr id="331" name="Google Shape;331;p41"/>
                <p:cNvSpPr/>
                <p:nvPr/>
              </p:nvSpPr>
              <p:spPr>
                <a:xfrm>
                  <a:off x="0" y="39687"/>
                  <a:ext cx="249238" cy="138114"/>
                </a:xfrm>
                <a:custGeom>
                  <a:rect b="b" l="l" r="r" t="t"/>
                  <a:pathLst>
                    <a:path extrusionOk="0" h="21600" w="21600">
                      <a:moveTo>
                        <a:pt x="0" y="13207"/>
                      </a:moveTo>
                      <a:lnTo>
                        <a:pt x="7867" y="1234"/>
                      </a:lnTo>
                      <a:lnTo>
                        <a:pt x="14699" y="0"/>
                      </a:lnTo>
                      <a:lnTo>
                        <a:pt x="20151" y="3333"/>
                      </a:lnTo>
                      <a:lnTo>
                        <a:pt x="21600" y="11232"/>
                      </a:lnTo>
                      <a:lnTo>
                        <a:pt x="11525" y="8270"/>
                      </a:lnTo>
                      <a:lnTo>
                        <a:pt x="5107" y="12466"/>
                      </a:lnTo>
                      <a:lnTo>
                        <a:pt x="897" y="21600"/>
                      </a:lnTo>
                      <a:lnTo>
                        <a:pt x="0" y="13207"/>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32" name="Google Shape;332;p41"/>
                <p:cNvSpPr/>
                <p:nvPr/>
              </p:nvSpPr>
              <p:spPr>
                <a:xfrm>
                  <a:off x="217487" y="912812"/>
                  <a:ext cx="182563" cy="211139"/>
                </a:xfrm>
                <a:custGeom>
                  <a:rect b="b" l="l" r="r" t="t"/>
                  <a:pathLst>
                    <a:path extrusionOk="0" h="21600" w="21600">
                      <a:moveTo>
                        <a:pt x="0" y="3248"/>
                      </a:moveTo>
                      <a:lnTo>
                        <a:pt x="15026" y="21600"/>
                      </a:lnTo>
                      <a:lnTo>
                        <a:pt x="21600" y="20382"/>
                      </a:lnTo>
                      <a:lnTo>
                        <a:pt x="20943" y="1380"/>
                      </a:lnTo>
                      <a:lnTo>
                        <a:pt x="15590" y="0"/>
                      </a:lnTo>
                      <a:lnTo>
                        <a:pt x="16810" y="15997"/>
                      </a:lnTo>
                      <a:lnTo>
                        <a:pt x="6668" y="325"/>
                      </a:lnTo>
                      <a:lnTo>
                        <a:pt x="0" y="3248"/>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33" name="Google Shape;333;p41"/>
                <p:cNvSpPr/>
                <p:nvPr/>
              </p:nvSpPr>
              <p:spPr>
                <a:xfrm>
                  <a:off x="801687" y="-1"/>
                  <a:ext cx="68264" cy="185739"/>
                </a:xfrm>
                <a:custGeom>
                  <a:rect b="b" l="l" r="r" t="t"/>
                  <a:pathLst>
                    <a:path extrusionOk="0" h="21600" w="21600">
                      <a:moveTo>
                        <a:pt x="0" y="1754"/>
                      </a:moveTo>
                      <a:lnTo>
                        <a:pt x="8938" y="8585"/>
                      </a:lnTo>
                      <a:lnTo>
                        <a:pt x="10924" y="14215"/>
                      </a:lnTo>
                      <a:lnTo>
                        <a:pt x="6703" y="21600"/>
                      </a:lnTo>
                      <a:lnTo>
                        <a:pt x="19862" y="20308"/>
                      </a:lnTo>
                      <a:lnTo>
                        <a:pt x="21600" y="10708"/>
                      </a:lnTo>
                      <a:lnTo>
                        <a:pt x="11421" y="0"/>
                      </a:lnTo>
                      <a:lnTo>
                        <a:pt x="0" y="1754"/>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334" name="Google Shape;334;p41"/>
              <p:cNvSpPr/>
              <p:nvPr/>
            </p:nvSpPr>
            <p:spPr>
              <a:xfrm>
                <a:off x="112712" y="384175"/>
                <a:ext cx="944563" cy="396876"/>
              </a:xfrm>
              <a:custGeom>
                <a:rect b="b" l="l" r="r" t="t"/>
                <a:pathLst>
                  <a:path extrusionOk="0" h="21600" w="21600">
                    <a:moveTo>
                      <a:pt x="1815" y="0"/>
                    </a:moveTo>
                    <a:lnTo>
                      <a:pt x="21600" y="21168"/>
                    </a:lnTo>
                    <a:lnTo>
                      <a:pt x="19531" y="21600"/>
                    </a:lnTo>
                    <a:lnTo>
                      <a:pt x="0" y="1166"/>
                    </a:lnTo>
                    <a:lnTo>
                      <a:pt x="1815"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35" name="Google Shape;335;p41"/>
              <p:cNvSpPr/>
              <p:nvPr/>
            </p:nvSpPr>
            <p:spPr>
              <a:xfrm>
                <a:off x="404812" y="628650"/>
                <a:ext cx="387351" cy="234951"/>
              </a:xfrm>
              <a:custGeom>
                <a:rect b="b" l="l" r="r" t="t"/>
                <a:pathLst>
                  <a:path extrusionOk="0" h="21600" w="21600">
                    <a:moveTo>
                      <a:pt x="618" y="2481"/>
                    </a:moveTo>
                    <a:lnTo>
                      <a:pt x="7067" y="4816"/>
                    </a:lnTo>
                    <a:lnTo>
                      <a:pt x="14312" y="9997"/>
                    </a:lnTo>
                    <a:lnTo>
                      <a:pt x="19436" y="17732"/>
                    </a:lnTo>
                    <a:lnTo>
                      <a:pt x="14400" y="16784"/>
                    </a:lnTo>
                    <a:lnTo>
                      <a:pt x="6140" y="10654"/>
                    </a:lnTo>
                    <a:lnTo>
                      <a:pt x="2209" y="5838"/>
                    </a:lnTo>
                    <a:lnTo>
                      <a:pt x="4726" y="11895"/>
                    </a:lnTo>
                    <a:lnTo>
                      <a:pt x="12015" y="19703"/>
                    </a:lnTo>
                    <a:lnTo>
                      <a:pt x="20584" y="21600"/>
                    </a:lnTo>
                    <a:lnTo>
                      <a:pt x="21600" y="16346"/>
                    </a:lnTo>
                    <a:lnTo>
                      <a:pt x="17404" y="8757"/>
                    </a:lnTo>
                    <a:lnTo>
                      <a:pt x="7509" y="1241"/>
                    </a:lnTo>
                    <a:lnTo>
                      <a:pt x="0" y="0"/>
                    </a:lnTo>
                    <a:lnTo>
                      <a:pt x="618" y="248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36" name="Google Shape;336;p41"/>
              <p:cNvSpPr/>
              <p:nvPr/>
            </p:nvSpPr>
            <p:spPr>
              <a:xfrm>
                <a:off x="889000" y="301625"/>
                <a:ext cx="169863" cy="377826"/>
              </a:xfrm>
              <a:custGeom>
                <a:rect b="b" l="l" r="r" t="t"/>
                <a:pathLst>
                  <a:path extrusionOk="0" h="21600" w="21600">
                    <a:moveTo>
                      <a:pt x="2434" y="0"/>
                    </a:moveTo>
                    <a:lnTo>
                      <a:pt x="9228" y="1130"/>
                    </a:lnTo>
                    <a:lnTo>
                      <a:pt x="8113" y="8676"/>
                    </a:lnTo>
                    <a:lnTo>
                      <a:pt x="10749" y="14777"/>
                    </a:lnTo>
                    <a:lnTo>
                      <a:pt x="21600" y="20380"/>
                    </a:lnTo>
                    <a:lnTo>
                      <a:pt x="9837" y="21600"/>
                    </a:lnTo>
                    <a:lnTo>
                      <a:pt x="3042" y="15545"/>
                    </a:lnTo>
                    <a:lnTo>
                      <a:pt x="0" y="2576"/>
                    </a:lnTo>
                    <a:lnTo>
                      <a:pt x="2434"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337" name="Google Shape;337;p41"/>
              <p:cNvGrpSpPr/>
              <p:nvPr/>
            </p:nvGrpSpPr>
            <p:grpSpPr>
              <a:xfrm>
                <a:off x="0" y="0"/>
                <a:ext cx="1784350" cy="1076327"/>
                <a:chOff x="0" y="0"/>
                <a:chExt cx="1784350" cy="1076326"/>
              </a:xfrm>
            </p:grpSpPr>
            <p:sp>
              <p:nvSpPr>
                <p:cNvPr id="338" name="Google Shape;338;p41"/>
                <p:cNvSpPr/>
                <p:nvPr/>
              </p:nvSpPr>
              <p:spPr>
                <a:xfrm>
                  <a:off x="1054100" y="885825"/>
                  <a:ext cx="119063" cy="138113"/>
                </a:xfrm>
                <a:custGeom>
                  <a:rect b="b" l="l" r="r" t="t"/>
                  <a:pathLst>
                    <a:path extrusionOk="0" h="21600" w="21600">
                      <a:moveTo>
                        <a:pt x="15840" y="0"/>
                      </a:moveTo>
                      <a:lnTo>
                        <a:pt x="5760" y="8240"/>
                      </a:lnTo>
                      <a:lnTo>
                        <a:pt x="0" y="21600"/>
                      </a:lnTo>
                      <a:lnTo>
                        <a:pt x="11520" y="19977"/>
                      </a:lnTo>
                      <a:lnTo>
                        <a:pt x="14832" y="10488"/>
                      </a:lnTo>
                      <a:lnTo>
                        <a:pt x="21600" y="3371"/>
                      </a:lnTo>
                      <a:lnTo>
                        <a:pt x="1584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39" name="Google Shape;339;p41"/>
                <p:cNvSpPr/>
                <p:nvPr/>
              </p:nvSpPr>
              <p:spPr>
                <a:xfrm>
                  <a:off x="0" y="377825"/>
                  <a:ext cx="1336675" cy="698501"/>
                </a:xfrm>
                <a:custGeom>
                  <a:rect b="b" l="l" r="r" t="t"/>
                  <a:pathLst>
                    <a:path extrusionOk="0" h="21600" w="21600">
                      <a:moveTo>
                        <a:pt x="2001" y="0"/>
                      </a:moveTo>
                      <a:lnTo>
                        <a:pt x="808" y="1276"/>
                      </a:lnTo>
                      <a:lnTo>
                        <a:pt x="0" y="5105"/>
                      </a:lnTo>
                      <a:lnTo>
                        <a:pt x="859" y="8787"/>
                      </a:lnTo>
                      <a:lnTo>
                        <a:pt x="15161" y="21281"/>
                      </a:lnTo>
                      <a:lnTo>
                        <a:pt x="18239" y="20495"/>
                      </a:lnTo>
                      <a:lnTo>
                        <a:pt x="20728" y="21600"/>
                      </a:lnTo>
                      <a:lnTo>
                        <a:pt x="21600" y="19833"/>
                      </a:lnTo>
                      <a:lnTo>
                        <a:pt x="19266" y="16298"/>
                      </a:lnTo>
                      <a:lnTo>
                        <a:pt x="18316" y="12567"/>
                      </a:lnTo>
                      <a:lnTo>
                        <a:pt x="17560" y="12935"/>
                      </a:lnTo>
                      <a:lnTo>
                        <a:pt x="18457" y="16298"/>
                      </a:lnTo>
                      <a:lnTo>
                        <a:pt x="20240" y="19882"/>
                      </a:lnTo>
                      <a:lnTo>
                        <a:pt x="18124" y="19317"/>
                      </a:lnTo>
                      <a:lnTo>
                        <a:pt x="15636" y="19980"/>
                      </a:lnTo>
                      <a:lnTo>
                        <a:pt x="16097" y="15955"/>
                      </a:lnTo>
                      <a:lnTo>
                        <a:pt x="17162" y="13205"/>
                      </a:lnTo>
                      <a:lnTo>
                        <a:pt x="15918" y="13549"/>
                      </a:lnTo>
                      <a:lnTo>
                        <a:pt x="14943" y="16151"/>
                      </a:lnTo>
                      <a:lnTo>
                        <a:pt x="14610" y="19415"/>
                      </a:lnTo>
                      <a:lnTo>
                        <a:pt x="1372" y="7609"/>
                      </a:lnTo>
                      <a:lnTo>
                        <a:pt x="1026" y="5277"/>
                      </a:lnTo>
                      <a:lnTo>
                        <a:pt x="1321" y="2332"/>
                      </a:lnTo>
                      <a:lnTo>
                        <a:pt x="2783" y="0"/>
                      </a:lnTo>
                      <a:lnTo>
                        <a:pt x="2001"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40" name="Google Shape;340;p41"/>
                <p:cNvSpPr/>
                <p:nvPr/>
              </p:nvSpPr>
              <p:spPr>
                <a:xfrm>
                  <a:off x="160337" y="444500"/>
                  <a:ext cx="127001" cy="265113"/>
                </a:xfrm>
                <a:custGeom>
                  <a:rect b="b" l="l" r="r" t="t"/>
                  <a:pathLst>
                    <a:path extrusionOk="0" h="21600" w="21600">
                      <a:moveTo>
                        <a:pt x="15660" y="0"/>
                      </a:moveTo>
                      <a:lnTo>
                        <a:pt x="2565" y="6835"/>
                      </a:lnTo>
                      <a:lnTo>
                        <a:pt x="0" y="14830"/>
                      </a:lnTo>
                      <a:lnTo>
                        <a:pt x="4455" y="20246"/>
                      </a:lnTo>
                      <a:lnTo>
                        <a:pt x="12690" y="21600"/>
                      </a:lnTo>
                      <a:lnTo>
                        <a:pt x="10260" y="9930"/>
                      </a:lnTo>
                      <a:lnTo>
                        <a:pt x="21600" y="1096"/>
                      </a:lnTo>
                      <a:lnTo>
                        <a:pt x="1566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41" name="Google Shape;341;p41"/>
                <p:cNvSpPr/>
                <p:nvPr/>
              </p:nvSpPr>
              <p:spPr>
                <a:xfrm>
                  <a:off x="704850" y="0"/>
                  <a:ext cx="511175" cy="942976"/>
                </a:xfrm>
                <a:custGeom>
                  <a:rect b="b" l="l" r="r" t="t"/>
                  <a:pathLst>
                    <a:path extrusionOk="0" h="21600" w="21600">
                      <a:moveTo>
                        <a:pt x="7335" y="16291"/>
                      </a:moveTo>
                      <a:lnTo>
                        <a:pt x="0" y="2255"/>
                      </a:lnTo>
                      <a:lnTo>
                        <a:pt x="2725" y="691"/>
                      </a:lnTo>
                      <a:lnTo>
                        <a:pt x="8680" y="0"/>
                      </a:lnTo>
                      <a:lnTo>
                        <a:pt x="13424" y="1036"/>
                      </a:lnTo>
                      <a:lnTo>
                        <a:pt x="21600" y="21600"/>
                      </a:lnTo>
                      <a:lnTo>
                        <a:pt x="18673" y="19836"/>
                      </a:lnTo>
                      <a:lnTo>
                        <a:pt x="11944" y="1764"/>
                      </a:lnTo>
                      <a:lnTo>
                        <a:pt x="7604" y="1109"/>
                      </a:lnTo>
                      <a:lnTo>
                        <a:pt x="4004" y="1345"/>
                      </a:lnTo>
                      <a:lnTo>
                        <a:pt x="2557" y="2564"/>
                      </a:lnTo>
                      <a:lnTo>
                        <a:pt x="10295" y="16800"/>
                      </a:lnTo>
                      <a:lnTo>
                        <a:pt x="7335" y="1629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42" name="Google Shape;342;p41"/>
                <p:cNvSpPr/>
                <p:nvPr/>
              </p:nvSpPr>
              <p:spPr>
                <a:xfrm>
                  <a:off x="909637" y="254000"/>
                  <a:ext cx="152401" cy="400051"/>
                </a:xfrm>
                <a:custGeom>
                  <a:rect b="b" l="l" r="r" t="t"/>
                  <a:pathLst>
                    <a:path extrusionOk="0" h="21600" w="21600">
                      <a:moveTo>
                        <a:pt x="0" y="1157"/>
                      </a:moveTo>
                      <a:lnTo>
                        <a:pt x="8550" y="8314"/>
                      </a:lnTo>
                      <a:lnTo>
                        <a:pt x="12712" y="13629"/>
                      </a:lnTo>
                      <a:lnTo>
                        <a:pt x="13050" y="21600"/>
                      </a:lnTo>
                      <a:lnTo>
                        <a:pt x="21600" y="21600"/>
                      </a:lnTo>
                      <a:lnTo>
                        <a:pt x="21038" y="15429"/>
                      </a:lnTo>
                      <a:lnTo>
                        <a:pt x="18225" y="8914"/>
                      </a:lnTo>
                      <a:lnTo>
                        <a:pt x="11138" y="2529"/>
                      </a:lnTo>
                      <a:lnTo>
                        <a:pt x="7088" y="0"/>
                      </a:lnTo>
                      <a:lnTo>
                        <a:pt x="0" y="1157"/>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43" name="Google Shape;343;p41"/>
                <p:cNvSpPr/>
                <p:nvPr/>
              </p:nvSpPr>
              <p:spPr>
                <a:xfrm>
                  <a:off x="512762" y="222250"/>
                  <a:ext cx="309563" cy="214313"/>
                </a:xfrm>
                <a:custGeom>
                  <a:rect b="b" l="l" r="r" t="t"/>
                  <a:pathLst>
                    <a:path extrusionOk="0" h="21600" w="21600">
                      <a:moveTo>
                        <a:pt x="16449" y="0"/>
                      </a:moveTo>
                      <a:lnTo>
                        <a:pt x="14234" y="1365"/>
                      </a:lnTo>
                      <a:lnTo>
                        <a:pt x="14012" y="5300"/>
                      </a:lnTo>
                      <a:lnTo>
                        <a:pt x="0" y="13570"/>
                      </a:lnTo>
                      <a:lnTo>
                        <a:pt x="0" y="17826"/>
                      </a:lnTo>
                      <a:lnTo>
                        <a:pt x="15729" y="18147"/>
                      </a:lnTo>
                      <a:lnTo>
                        <a:pt x="17723" y="21600"/>
                      </a:lnTo>
                      <a:lnTo>
                        <a:pt x="21600" y="21359"/>
                      </a:lnTo>
                      <a:lnTo>
                        <a:pt x="21212" y="15257"/>
                      </a:lnTo>
                      <a:lnTo>
                        <a:pt x="6425" y="14132"/>
                      </a:lnTo>
                      <a:lnTo>
                        <a:pt x="18443" y="7146"/>
                      </a:lnTo>
                      <a:lnTo>
                        <a:pt x="16449"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44" name="Google Shape;344;p41"/>
                <p:cNvSpPr/>
                <p:nvPr/>
              </p:nvSpPr>
              <p:spPr>
                <a:xfrm>
                  <a:off x="1036637" y="76200"/>
                  <a:ext cx="747713" cy="336551"/>
                </a:xfrm>
                <a:custGeom>
                  <a:rect b="b" l="l" r="r" t="t"/>
                  <a:pathLst>
                    <a:path extrusionOk="0" h="21600" w="21600">
                      <a:moveTo>
                        <a:pt x="0" y="6674"/>
                      </a:moveTo>
                      <a:lnTo>
                        <a:pt x="19810" y="0"/>
                      </a:lnTo>
                      <a:lnTo>
                        <a:pt x="21256" y="3974"/>
                      </a:lnTo>
                      <a:lnTo>
                        <a:pt x="21600" y="9221"/>
                      </a:lnTo>
                      <a:lnTo>
                        <a:pt x="20728" y="14366"/>
                      </a:lnTo>
                      <a:lnTo>
                        <a:pt x="1308" y="21600"/>
                      </a:lnTo>
                      <a:lnTo>
                        <a:pt x="1217" y="19562"/>
                      </a:lnTo>
                      <a:lnTo>
                        <a:pt x="19810" y="12328"/>
                      </a:lnTo>
                      <a:lnTo>
                        <a:pt x="20498" y="7387"/>
                      </a:lnTo>
                      <a:lnTo>
                        <a:pt x="19282" y="2904"/>
                      </a:lnTo>
                      <a:lnTo>
                        <a:pt x="0" y="9425"/>
                      </a:lnTo>
                      <a:lnTo>
                        <a:pt x="0" y="6674"/>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45" name="Google Shape;345;p41"/>
                <p:cNvSpPr/>
                <p:nvPr/>
              </p:nvSpPr>
              <p:spPr>
                <a:xfrm>
                  <a:off x="1130300" y="184150"/>
                  <a:ext cx="388938" cy="136526"/>
                </a:xfrm>
                <a:custGeom>
                  <a:rect b="b" l="l" r="r" t="t"/>
                  <a:pathLst>
                    <a:path extrusionOk="0" h="21600" w="21600">
                      <a:moveTo>
                        <a:pt x="0" y="15732"/>
                      </a:moveTo>
                      <a:lnTo>
                        <a:pt x="2921" y="21600"/>
                      </a:lnTo>
                      <a:lnTo>
                        <a:pt x="9826" y="20726"/>
                      </a:lnTo>
                      <a:lnTo>
                        <a:pt x="18502" y="14483"/>
                      </a:lnTo>
                      <a:lnTo>
                        <a:pt x="21600" y="5244"/>
                      </a:lnTo>
                      <a:lnTo>
                        <a:pt x="19608" y="250"/>
                      </a:lnTo>
                      <a:lnTo>
                        <a:pt x="11198" y="0"/>
                      </a:lnTo>
                      <a:lnTo>
                        <a:pt x="4869" y="1498"/>
                      </a:lnTo>
                      <a:lnTo>
                        <a:pt x="664" y="9489"/>
                      </a:lnTo>
                      <a:lnTo>
                        <a:pt x="4957" y="11861"/>
                      </a:lnTo>
                      <a:lnTo>
                        <a:pt x="12172" y="6617"/>
                      </a:lnTo>
                      <a:lnTo>
                        <a:pt x="18413" y="6617"/>
                      </a:lnTo>
                      <a:lnTo>
                        <a:pt x="11862" y="13734"/>
                      </a:lnTo>
                      <a:lnTo>
                        <a:pt x="6285" y="15732"/>
                      </a:lnTo>
                      <a:lnTo>
                        <a:pt x="0" y="15732"/>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grpSp>
        <p:nvGrpSpPr>
          <p:cNvPr id="346" name="Google Shape;346;p41"/>
          <p:cNvGrpSpPr/>
          <p:nvPr/>
        </p:nvGrpSpPr>
        <p:grpSpPr>
          <a:xfrm>
            <a:off x="8680448" y="2116138"/>
            <a:ext cx="385767" cy="4308476"/>
            <a:chOff x="-1" y="0"/>
            <a:chExt cx="385765" cy="4308475"/>
          </a:xfrm>
        </p:grpSpPr>
        <p:sp>
          <p:nvSpPr>
            <p:cNvPr id="347" name="Google Shape;347;p41"/>
            <p:cNvSpPr/>
            <p:nvPr/>
          </p:nvSpPr>
          <p:spPr>
            <a:xfrm flipH="1">
              <a:off x="-1" y="2043112"/>
              <a:ext cx="325439" cy="2265363"/>
            </a:xfrm>
            <a:custGeom>
              <a:rect b="b" l="l" r="r" t="t"/>
              <a:pathLst>
                <a:path extrusionOk="0" h="21600" w="21600">
                  <a:moveTo>
                    <a:pt x="19362" y="20873"/>
                  </a:moveTo>
                  <a:lnTo>
                    <a:pt x="10632" y="19477"/>
                  </a:lnTo>
                  <a:lnTo>
                    <a:pt x="8925" y="18406"/>
                  </a:lnTo>
                  <a:lnTo>
                    <a:pt x="10380" y="16812"/>
                  </a:lnTo>
                  <a:lnTo>
                    <a:pt x="16536" y="14887"/>
                  </a:lnTo>
                  <a:lnTo>
                    <a:pt x="17935" y="13690"/>
                  </a:lnTo>
                  <a:lnTo>
                    <a:pt x="16536" y="12883"/>
                  </a:lnTo>
                  <a:lnTo>
                    <a:pt x="11220" y="12295"/>
                  </a:lnTo>
                  <a:lnTo>
                    <a:pt x="10101" y="11554"/>
                  </a:lnTo>
                  <a:lnTo>
                    <a:pt x="12031" y="10496"/>
                  </a:lnTo>
                  <a:lnTo>
                    <a:pt x="20733" y="7645"/>
                  </a:lnTo>
                  <a:lnTo>
                    <a:pt x="21600" y="6250"/>
                  </a:lnTo>
                  <a:lnTo>
                    <a:pt x="19362" y="4715"/>
                  </a:lnTo>
                  <a:lnTo>
                    <a:pt x="12031" y="3988"/>
                  </a:lnTo>
                  <a:lnTo>
                    <a:pt x="5596" y="2791"/>
                  </a:lnTo>
                  <a:lnTo>
                    <a:pt x="0" y="0"/>
                  </a:lnTo>
                  <a:lnTo>
                    <a:pt x="811" y="2526"/>
                  </a:lnTo>
                  <a:lnTo>
                    <a:pt x="5008" y="4048"/>
                  </a:lnTo>
                  <a:lnTo>
                    <a:pt x="10632" y="4980"/>
                  </a:lnTo>
                  <a:lnTo>
                    <a:pt x="16816" y="5509"/>
                  </a:lnTo>
                  <a:lnTo>
                    <a:pt x="17123" y="6905"/>
                  </a:lnTo>
                  <a:lnTo>
                    <a:pt x="13990" y="8373"/>
                  </a:lnTo>
                  <a:lnTo>
                    <a:pt x="6715" y="10965"/>
                  </a:lnTo>
                  <a:lnTo>
                    <a:pt x="6435" y="12625"/>
                  </a:lnTo>
                  <a:lnTo>
                    <a:pt x="13178" y="13551"/>
                  </a:lnTo>
                  <a:lnTo>
                    <a:pt x="12870" y="14418"/>
                  </a:lnTo>
                  <a:lnTo>
                    <a:pt x="6967" y="16217"/>
                  </a:lnTo>
                  <a:lnTo>
                    <a:pt x="4477" y="17943"/>
                  </a:lnTo>
                  <a:lnTo>
                    <a:pt x="6715" y="19801"/>
                  </a:lnTo>
                  <a:lnTo>
                    <a:pt x="12031" y="20793"/>
                  </a:lnTo>
                  <a:lnTo>
                    <a:pt x="18774" y="21600"/>
                  </a:lnTo>
                  <a:lnTo>
                    <a:pt x="19362" y="20873"/>
                  </a:lnTo>
                  <a:close/>
                </a:path>
              </a:pathLst>
            </a:custGeom>
            <a:solidFill>
              <a:srgbClr val="703D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48" name="Google Shape;348;p41"/>
            <p:cNvSpPr/>
            <p:nvPr/>
          </p:nvSpPr>
          <p:spPr>
            <a:xfrm flipH="1">
              <a:off x="60325" y="0"/>
              <a:ext cx="325439" cy="2592388"/>
            </a:xfrm>
            <a:custGeom>
              <a:rect b="b" l="l" r="r" t="t"/>
              <a:pathLst>
                <a:path extrusionOk="0" h="21600" w="21600">
                  <a:moveTo>
                    <a:pt x="19362" y="20873"/>
                  </a:moveTo>
                  <a:lnTo>
                    <a:pt x="10632" y="19477"/>
                  </a:lnTo>
                  <a:lnTo>
                    <a:pt x="8925" y="18406"/>
                  </a:lnTo>
                  <a:lnTo>
                    <a:pt x="10380" y="16812"/>
                  </a:lnTo>
                  <a:lnTo>
                    <a:pt x="16536" y="14887"/>
                  </a:lnTo>
                  <a:lnTo>
                    <a:pt x="17935" y="13690"/>
                  </a:lnTo>
                  <a:lnTo>
                    <a:pt x="16536" y="12883"/>
                  </a:lnTo>
                  <a:lnTo>
                    <a:pt x="11220" y="12295"/>
                  </a:lnTo>
                  <a:lnTo>
                    <a:pt x="10101" y="11554"/>
                  </a:lnTo>
                  <a:lnTo>
                    <a:pt x="12031" y="10496"/>
                  </a:lnTo>
                  <a:lnTo>
                    <a:pt x="20733" y="7645"/>
                  </a:lnTo>
                  <a:lnTo>
                    <a:pt x="21600" y="6250"/>
                  </a:lnTo>
                  <a:lnTo>
                    <a:pt x="19362" y="4715"/>
                  </a:lnTo>
                  <a:lnTo>
                    <a:pt x="12031" y="3988"/>
                  </a:lnTo>
                  <a:lnTo>
                    <a:pt x="5596" y="2791"/>
                  </a:lnTo>
                  <a:lnTo>
                    <a:pt x="0" y="0"/>
                  </a:lnTo>
                  <a:lnTo>
                    <a:pt x="811" y="2526"/>
                  </a:lnTo>
                  <a:lnTo>
                    <a:pt x="5008" y="4048"/>
                  </a:lnTo>
                  <a:lnTo>
                    <a:pt x="10632" y="4980"/>
                  </a:lnTo>
                  <a:lnTo>
                    <a:pt x="16816" y="5509"/>
                  </a:lnTo>
                  <a:lnTo>
                    <a:pt x="17123" y="6905"/>
                  </a:lnTo>
                  <a:lnTo>
                    <a:pt x="13990" y="8373"/>
                  </a:lnTo>
                  <a:lnTo>
                    <a:pt x="6715" y="10965"/>
                  </a:lnTo>
                  <a:lnTo>
                    <a:pt x="6435" y="12625"/>
                  </a:lnTo>
                  <a:lnTo>
                    <a:pt x="13178" y="13551"/>
                  </a:lnTo>
                  <a:lnTo>
                    <a:pt x="12870" y="14418"/>
                  </a:lnTo>
                  <a:lnTo>
                    <a:pt x="6967" y="16217"/>
                  </a:lnTo>
                  <a:lnTo>
                    <a:pt x="4477" y="17943"/>
                  </a:lnTo>
                  <a:lnTo>
                    <a:pt x="6715" y="19801"/>
                  </a:lnTo>
                  <a:lnTo>
                    <a:pt x="12031" y="20793"/>
                  </a:lnTo>
                  <a:lnTo>
                    <a:pt x="18774" y="21600"/>
                  </a:lnTo>
                  <a:lnTo>
                    <a:pt x="19362" y="20873"/>
                  </a:lnTo>
                  <a:close/>
                </a:path>
              </a:pathLst>
            </a:custGeom>
            <a:solidFill>
              <a:srgbClr val="703D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349" name="Google Shape;349;p41"/>
          <p:cNvGrpSpPr/>
          <p:nvPr/>
        </p:nvGrpSpPr>
        <p:grpSpPr>
          <a:xfrm>
            <a:off x="7171450" y="-86948"/>
            <a:ext cx="2427451" cy="2247172"/>
            <a:chOff x="-2" y="-3"/>
            <a:chExt cx="2427449" cy="2247170"/>
          </a:xfrm>
        </p:grpSpPr>
        <p:grpSp>
          <p:nvGrpSpPr>
            <p:cNvPr id="350" name="Google Shape;350;p41"/>
            <p:cNvGrpSpPr/>
            <p:nvPr/>
          </p:nvGrpSpPr>
          <p:grpSpPr>
            <a:xfrm>
              <a:off x="-2" y="-3"/>
              <a:ext cx="2427449" cy="2247170"/>
              <a:chOff x="-1" y="-2"/>
              <a:chExt cx="2427447" cy="2247168"/>
            </a:xfrm>
          </p:grpSpPr>
          <p:sp>
            <p:nvSpPr>
              <p:cNvPr id="351" name="Google Shape;351;p41"/>
              <p:cNvSpPr/>
              <p:nvPr/>
            </p:nvSpPr>
            <p:spPr>
              <a:xfrm rot="-3172564">
                <a:off x="1448671" y="1810969"/>
                <a:ext cx="98426" cy="457201"/>
              </a:xfrm>
              <a:custGeom>
                <a:rect b="b" l="l" r="r" t="t"/>
                <a:pathLst>
                  <a:path extrusionOk="0" h="21600" w="21600">
                    <a:moveTo>
                      <a:pt x="10844" y="241"/>
                    </a:moveTo>
                    <a:lnTo>
                      <a:pt x="11549" y="9165"/>
                    </a:lnTo>
                    <a:lnTo>
                      <a:pt x="0" y="21600"/>
                    </a:lnTo>
                    <a:lnTo>
                      <a:pt x="6965" y="21144"/>
                    </a:lnTo>
                    <a:lnTo>
                      <a:pt x="19220" y="10076"/>
                    </a:lnTo>
                    <a:lnTo>
                      <a:pt x="21600" y="0"/>
                    </a:lnTo>
                    <a:lnTo>
                      <a:pt x="10844" y="24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352" name="Google Shape;352;p41"/>
              <p:cNvGrpSpPr/>
              <p:nvPr/>
            </p:nvGrpSpPr>
            <p:grpSpPr>
              <a:xfrm>
                <a:off x="-1" y="-2"/>
                <a:ext cx="2427447" cy="2247168"/>
                <a:chOff x="0" y="-1"/>
                <a:chExt cx="2427445" cy="2247166"/>
              </a:xfrm>
            </p:grpSpPr>
            <p:sp>
              <p:nvSpPr>
                <p:cNvPr id="353" name="Google Shape;353;p41"/>
                <p:cNvSpPr/>
                <p:nvPr/>
              </p:nvSpPr>
              <p:spPr>
                <a:xfrm rot="-3172564">
                  <a:off x="712071" y="199657"/>
                  <a:ext cx="242889" cy="198438"/>
                </a:xfrm>
                <a:custGeom>
                  <a:rect b="b" l="l" r="r" t="t"/>
                  <a:pathLst>
                    <a:path extrusionOk="0" h="21600" w="21600">
                      <a:moveTo>
                        <a:pt x="0" y="0"/>
                      </a:moveTo>
                      <a:lnTo>
                        <a:pt x="10657" y="11388"/>
                      </a:lnTo>
                      <a:lnTo>
                        <a:pt x="17881" y="21600"/>
                      </a:lnTo>
                      <a:lnTo>
                        <a:pt x="21600" y="8665"/>
                      </a:lnTo>
                      <a:lnTo>
                        <a:pt x="12838" y="557"/>
                      </a:lnTo>
                      <a:lnTo>
                        <a:pt x="16593" y="11388"/>
                      </a:lnTo>
                      <a:lnTo>
                        <a:pt x="4685" y="1052"/>
                      </a:lnTo>
                      <a:lnTo>
                        <a:pt x="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54" name="Google Shape;354;p41"/>
                <p:cNvSpPr/>
                <p:nvPr/>
              </p:nvSpPr>
              <p:spPr>
                <a:xfrm rot="-3172564">
                  <a:off x="842246" y="613994"/>
                  <a:ext cx="427039" cy="695326"/>
                </a:xfrm>
                <a:custGeom>
                  <a:rect b="b" l="l" r="r" t="t"/>
                  <a:pathLst>
                    <a:path extrusionOk="0" h="21600" w="21600">
                      <a:moveTo>
                        <a:pt x="15043" y="2265"/>
                      </a:moveTo>
                      <a:lnTo>
                        <a:pt x="9846" y="6181"/>
                      </a:lnTo>
                      <a:lnTo>
                        <a:pt x="3309" y="13381"/>
                      </a:lnTo>
                      <a:lnTo>
                        <a:pt x="0" y="19335"/>
                      </a:lnTo>
                      <a:lnTo>
                        <a:pt x="1198" y="21600"/>
                      </a:lnTo>
                      <a:lnTo>
                        <a:pt x="5319" y="21091"/>
                      </a:lnTo>
                      <a:lnTo>
                        <a:pt x="11734" y="16051"/>
                      </a:lnTo>
                      <a:lnTo>
                        <a:pt x="17783" y="9378"/>
                      </a:lnTo>
                      <a:lnTo>
                        <a:pt x="20991" y="4741"/>
                      </a:lnTo>
                      <a:lnTo>
                        <a:pt x="21600" y="1475"/>
                      </a:lnTo>
                      <a:lnTo>
                        <a:pt x="19834" y="0"/>
                      </a:lnTo>
                      <a:lnTo>
                        <a:pt x="16971" y="1141"/>
                      </a:lnTo>
                      <a:lnTo>
                        <a:pt x="19671" y="1879"/>
                      </a:lnTo>
                      <a:lnTo>
                        <a:pt x="17783" y="6181"/>
                      </a:lnTo>
                      <a:lnTo>
                        <a:pt x="14008" y="11520"/>
                      </a:lnTo>
                      <a:lnTo>
                        <a:pt x="7105" y="17701"/>
                      </a:lnTo>
                      <a:lnTo>
                        <a:pt x="2355" y="19563"/>
                      </a:lnTo>
                      <a:lnTo>
                        <a:pt x="2741" y="16560"/>
                      </a:lnTo>
                      <a:lnTo>
                        <a:pt x="8871" y="8851"/>
                      </a:lnTo>
                      <a:lnTo>
                        <a:pt x="16870" y="2072"/>
                      </a:lnTo>
                      <a:lnTo>
                        <a:pt x="15043" y="2265"/>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55" name="Google Shape;355;p41"/>
                <p:cNvSpPr/>
                <p:nvPr/>
              </p:nvSpPr>
              <p:spPr>
                <a:xfrm rot="-3172564">
                  <a:off x="540621" y="375869"/>
                  <a:ext cx="801689" cy="1425576"/>
                </a:xfrm>
                <a:custGeom>
                  <a:rect b="b" l="l" r="r" t="t"/>
                  <a:pathLst>
                    <a:path extrusionOk="0" h="21600" w="21600">
                      <a:moveTo>
                        <a:pt x="20942" y="0"/>
                      </a:moveTo>
                      <a:lnTo>
                        <a:pt x="0" y="21600"/>
                      </a:lnTo>
                      <a:lnTo>
                        <a:pt x="2072" y="20992"/>
                      </a:lnTo>
                      <a:lnTo>
                        <a:pt x="21600" y="523"/>
                      </a:lnTo>
                      <a:lnTo>
                        <a:pt x="20942"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56" name="Google Shape;356;p41"/>
                <p:cNvSpPr/>
                <p:nvPr/>
              </p:nvSpPr>
              <p:spPr>
                <a:xfrm rot="-3172564">
                  <a:off x="612059" y="56782"/>
                  <a:ext cx="1203326" cy="2133601"/>
                </a:xfrm>
                <a:custGeom>
                  <a:rect b="b" l="l" r="r" t="t"/>
                  <a:pathLst>
                    <a:path extrusionOk="0" h="21600" w="21600">
                      <a:moveTo>
                        <a:pt x="682" y="16290"/>
                      </a:moveTo>
                      <a:lnTo>
                        <a:pt x="2830" y="16233"/>
                      </a:lnTo>
                      <a:lnTo>
                        <a:pt x="5897" y="17235"/>
                      </a:lnTo>
                      <a:lnTo>
                        <a:pt x="4892" y="16136"/>
                      </a:lnTo>
                      <a:lnTo>
                        <a:pt x="2636" y="15483"/>
                      </a:lnTo>
                      <a:lnTo>
                        <a:pt x="4576" y="15580"/>
                      </a:lnTo>
                      <a:lnTo>
                        <a:pt x="7032" y="16439"/>
                      </a:lnTo>
                      <a:lnTo>
                        <a:pt x="20537" y="2406"/>
                      </a:lnTo>
                      <a:lnTo>
                        <a:pt x="18518" y="848"/>
                      </a:lnTo>
                      <a:lnTo>
                        <a:pt x="16579" y="0"/>
                      </a:lnTo>
                      <a:lnTo>
                        <a:pt x="19337" y="447"/>
                      </a:lnTo>
                      <a:lnTo>
                        <a:pt x="21600" y="2452"/>
                      </a:lnTo>
                      <a:lnTo>
                        <a:pt x="5969" y="18747"/>
                      </a:lnTo>
                      <a:lnTo>
                        <a:pt x="3455" y="19544"/>
                      </a:lnTo>
                      <a:lnTo>
                        <a:pt x="754" y="21600"/>
                      </a:lnTo>
                      <a:lnTo>
                        <a:pt x="0" y="21004"/>
                      </a:lnTo>
                      <a:lnTo>
                        <a:pt x="941" y="20798"/>
                      </a:lnTo>
                      <a:lnTo>
                        <a:pt x="2701" y="19389"/>
                      </a:lnTo>
                      <a:lnTo>
                        <a:pt x="1185" y="18747"/>
                      </a:lnTo>
                      <a:lnTo>
                        <a:pt x="1185" y="18192"/>
                      </a:lnTo>
                      <a:lnTo>
                        <a:pt x="2952" y="18891"/>
                      </a:lnTo>
                      <a:lnTo>
                        <a:pt x="2952" y="18249"/>
                      </a:lnTo>
                      <a:lnTo>
                        <a:pt x="4331" y="18444"/>
                      </a:lnTo>
                      <a:lnTo>
                        <a:pt x="3074" y="17636"/>
                      </a:lnTo>
                      <a:lnTo>
                        <a:pt x="4518" y="17539"/>
                      </a:lnTo>
                      <a:lnTo>
                        <a:pt x="682" y="1629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57" name="Google Shape;357;p41"/>
                <p:cNvSpPr/>
                <p:nvPr/>
              </p:nvSpPr>
              <p:spPr>
                <a:xfrm rot="-3172564">
                  <a:off x="1237534" y="1510932"/>
                  <a:ext cx="268288" cy="193676"/>
                </a:xfrm>
                <a:custGeom>
                  <a:rect b="b" l="l" r="r" t="t"/>
                  <a:pathLst>
                    <a:path extrusionOk="0" h="21600" w="21600">
                      <a:moveTo>
                        <a:pt x="0" y="5053"/>
                      </a:moveTo>
                      <a:lnTo>
                        <a:pt x="8184" y="6695"/>
                      </a:lnTo>
                      <a:lnTo>
                        <a:pt x="20509" y="21600"/>
                      </a:lnTo>
                      <a:lnTo>
                        <a:pt x="21600" y="18253"/>
                      </a:lnTo>
                      <a:lnTo>
                        <a:pt x="14347" y="7200"/>
                      </a:lnTo>
                      <a:lnTo>
                        <a:pt x="834" y="0"/>
                      </a:lnTo>
                      <a:lnTo>
                        <a:pt x="0" y="5053"/>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58" name="Google Shape;358;p41"/>
                <p:cNvSpPr/>
                <p:nvPr/>
              </p:nvSpPr>
              <p:spPr>
                <a:xfrm rot="-3172564">
                  <a:off x="1167684" y="1366469"/>
                  <a:ext cx="287338" cy="228601"/>
                </a:xfrm>
                <a:custGeom>
                  <a:rect b="b" l="l" r="r" t="t"/>
                  <a:pathLst>
                    <a:path extrusionOk="0" h="21600" w="21600">
                      <a:moveTo>
                        <a:pt x="0" y="4181"/>
                      </a:moveTo>
                      <a:lnTo>
                        <a:pt x="10257" y="7933"/>
                      </a:lnTo>
                      <a:lnTo>
                        <a:pt x="19247" y="21600"/>
                      </a:lnTo>
                      <a:lnTo>
                        <a:pt x="21600" y="15865"/>
                      </a:lnTo>
                      <a:lnTo>
                        <a:pt x="12670" y="6110"/>
                      </a:lnTo>
                      <a:lnTo>
                        <a:pt x="2112" y="0"/>
                      </a:lnTo>
                      <a:lnTo>
                        <a:pt x="0" y="418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59" name="Google Shape;359;p41"/>
                <p:cNvSpPr/>
                <p:nvPr/>
              </p:nvSpPr>
              <p:spPr>
                <a:xfrm rot="-3172564">
                  <a:off x="742234" y="420319"/>
                  <a:ext cx="287338" cy="233364"/>
                </a:xfrm>
                <a:custGeom>
                  <a:rect b="b" l="l" r="r" t="t"/>
                  <a:pathLst>
                    <a:path extrusionOk="0" h="21600" w="21600">
                      <a:moveTo>
                        <a:pt x="0" y="4099"/>
                      </a:moveTo>
                      <a:lnTo>
                        <a:pt x="9520" y="7305"/>
                      </a:lnTo>
                      <a:lnTo>
                        <a:pt x="19551" y="21600"/>
                      </a:lnTo>
                      <a:lnTo>
                        <a:pt x="21600" y="16502"/>
                      </a:lnTo>
                      <a:lnTo>
                        <a:pt x="11869" y="4572"/>
                      </a:lnTo>
                      <a:lnTo>
                        <a:pt x="1627" y="0"/>
                      </a:lnTo>
                      <a:lnTo>
                        <a:pt x="0" y="4099"/>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0" name="Google Shape;360;p41"/>
                <p:cNvSpPr/>
                <p:nvPr/>
              </p:nvSpPr>
              <p:spPr>
                <a:xfrm rot="-3172564">
                  <a:off x="683496" y="312369"/>
                  <a:ext cx="284164" cy="219076"/>
                </a:xfrm>
                <a:custGeom>
                  <a:rect b="b" l="l" r="r" t="t"/>
                  <a:pathLst>
                    <a:path extrusionOk="0" h="21600" w="21600">
                      <a:moveTo>
                        <a:pt x="0" y="4924"/>
                      </a:moveTo>
                      <a:lnTo>
                        <a:pt x="8287" y="7331"/>
                      </a:lnTo>
                      <a:lnTo>
                        <a:pt x="20260" y="21600"/>
                      </a:lnTo>
                      <a:lnTo>
                        <a:pt x="21600" y="17235"/>
                      </a:lnTo>
                      <a:lnTo>
                        <a:pt x="9322" y="2966"/>
                      </a:lnTo>
                      <a:lnTo>
                        <a:pt x="1310" y="0"/>
                      </a:lnTo>
                      <a:lnTo>
                        <a:pt x="0" y="4924"/>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cxnSp>
          <p:nvCxnSpPr>
            <p:cNvPr id="361" name="Google Shape;361;p41"/>
            <p:cNvCxnSpPr/>
            <p:nvPr/>
          </p:nvCxnSpPr>
          <p:spPr>
            <a:xfrm>
              <a:off x="559671" y="220294"/>
              <a:ext cx="66676" cy="152401"/>
            </a:xfrm>
            <a:prstGeom prst="straightConnector1">
              <a:avLst/>
            </a:prstGeom>
            <a:noFill/>
            <a:ln cap="flat" cmpd="sng" w="38100">
              <a:solidFill>
                <a:srgbClr val="000000"/>
              </a:solidFill>
              <a:prstDash val="solid"/>
              <a:round/>
              <a:headEnd len="sm" w="sm" type="none"/>
              <a:tailEnd len="sm" w="sm" type="none"/>
            </a:ln>
          </p:spPr>
        </p:cxnSp>
      </p:grpSp>
      <p:sp>
        <p:nvSpPr>
          <p:cNvPr id="362" name="Google Shape;362;p41"/>
          <p:cNvSpPr txBox="1"/>
          <p:nvPr>
            <p:ph type="title"/>
          </p:nvPr>
        </p:nvSpPr>
        <p:spPr>
          <a:xfrm>
            <a:off x="685800" y="381000"/>
            <a:ext cx="6870700" cy="1295400"/>
          </a:xfrm>
          <a:prstGeom prst="rect">
            <a:avLst/>
          </a:prstGeom>
          <a:noFill/>
          <a:ln>
            <a:noFill/>
          </a:ln>
        </p:spPr>
        <p:txBody>
          <a:bodyPr anchorCtr="0" anchor="b" bIns="45700" lIns="45700" spcFirstLastPara="1" rIns="45700" wrap="square" tIns="45700">
            <a:normAutofit/>
          </a:bodyPr>
          <a:lstStyle>
            <a:lvl1pPr lvl="0" algn="ctr">
              <a:lnSpc>
                <a:spcPct val="100000"/>
              </a:lnSpc>
              <a:spcBef>
                <a:spcPts val="0"/>
              </a:spcBef>
              <a:spcAft>
                <a:spcPts val="0"/>
              </a:spcAft>
              <a:buClr>
                <a:schemeClr val="accent2"/>
              </a:buClr>
              <a:buSzPts val="1800"/>
              <a:buNone/>
              <a:defRPr/>
            </a:lvl1pPr>
            <a:lvl2pPr lvl="1" algn="ctr">
              <a:lnSpc>
                <a:spcPct val="100000"/>
              </a:lnSpc>
              <a:spcBef>
                <a:spcPts val="0"/>
              </a:spcBef>
              <a:spcAft>
                <a:spcPts val="0"/>
              </a:spcAft>
              <a:buClr>
                <a:schemeClr val="accent2"/>
              </a:buClr>
              <a:buSzPts val="1800"/>
              <a:buNone/>
              <a:defRPr/>
            </a:lvl2pPr>
            <a:lvl3pPr lvl="2" algn="ctr">
              <a:lnSpc>
                <a:spcPct val="100000"/>
              </a:lnSpc>
              <a:spcBef>
                <a:spcPts val="0"/>
              </a:spcBef>
              <a:spcAft>
                <a:spcPts val="0"/>
              </a:spcAft>
              <a:buClr>
                <a:schemeClr val="accent2"/>
              </a:buClr>
              <a:buSzPts val="1800"/>
              <a:buNone/>
              <a:defRPr/>
            </a:lvl3pPr>
            <a:lvl4pPr lvl="3" algn="ctr">
              <a:lnSpc>
                <a:spcPct val="100000"/>
              </a:lnSpc>
              <a:spcBef>
                <a:spcPts val="0"/>
              </a:spcBef>
              <a:spcAft>
                <a:spcPts val="0"/>
              </a:spcAft>
              <a:buClr>
                <a:schemeClr val="accent2"/>
              </a:buClr>
              <a:buSzPts val="1800"/>
              <a:buNone/>
              <a:defRPr/>
            </a:lvl4pPr>
            <a:lvl5pPr lvl="4" algn="ctr">
              <a:lnSpc>
                <a:spcPct val="100000"/>
              </a:lnSpc>
              <a:spcBef>
                <a:spcPts val="0"/>
              </a:spcBef>
              <a:spcAft>
                <a:spcPts val="0"/>
              </a:spcAft>
              <a:buClr>
                <a:schemeClr val="accent2"/>
              </a:buClr>
              <a:buSzPts val="1800"/>
              <a:buNone/>
              <a:defRPr/>
            </a:lvl5pPr>
            <a:lvl6pPr lvl="5" algn="ctr">
              <a:lnSpc>
                <a:spcPct val="100000"/>
              </a:lnSpc>
              <a:spcBef>
                <a:spcPts val="0"/>
              </a:spcBef>
              <a:spcAft>
                <a:spcPts val="0"/>
              </a:spcAft>
              <a:buClr>
                <a:schemeClr val="accent2"/>
              </a:buClr>
              <a:buSzPts val="1800"/>
              <a:buNone/>
              <a:defRPr/>
            </a:lvl6pPr>
            <a:lvl7pPr lvl="6" algn="ctr">
              <a:lnSpc>
                <a:spcPct val="100000"/>
              </a:lnSpc>
              <a:spcBef>
                <a:spcPts val="0"/>
              </a:spcBef>
              <a:spcAft>
                <a:spcPts val="0"/>
              </a:spcAft>
              <a:buClr>
                <a:schemeClr val="accent2"/>
              </a:buClr>
              <a:buSzPts val="1800"/>
              <a:buNone/>
              <a:defRPr/>
            </a:lvl7pPr>
            <a:lvl8pPr lvl="7" algn="ctr">
              <a:lnSpc>
                <a:spcPct val="100000"/>
              </a:lnSpc>
              <a:spcBef>
                <a:spcPts val="0"/>
              </a:spcBef>
              <a:spcAft>
                <a:spcPts val="0"/>
              </a:spcAft>
              <a:buClr>
                <a:schemeClr val="accent2"/>
              </a:buClr>
              <a:buSzPts val="1800"/>
              <a:buNone/>
              <a:defRPr/>
            </a:lvl8pPr>
            <a:lvl9pPr lvl="8" algn="ctr">
              <a:lnSpc>
                <a:spcPct val="100000"/>
              </a:lnSpc>
              <a:spcBef>
                <a:spcPts val="0"/>
              </a:spcBef>
              <a:spcAft>
                <a:spcPts val="0"/>
              </a:spcAft>
              <a:buClr>
                <a:schemeClr val="accent2"/>
              </a:buClr>
              <a:buSzPts val="1800"/>
              <a:buNone/>
              <a:defRPr/>
            </a:lvl9pPr>
          </a:lstStyle>
          <a:p/>
        </p:txBody>
      </p:sp>
      <p:sp>
        <p:nvSpPr>
          <p:cNvPr id="363" name="Google Shape;363;p41"/>
          <p:cNvSpPr txBox="1"/>
          <p:nvPr>
            <p:ph idx="1" type="body"/>
          </p:nvPr>
        </p:nvSpPr>
        <p:spPr>
          <a:xfrm>
            <a:off x="685800" y="1828800"/>
            <a:ext cx="3771900" cy="3657600"/>
          </a:xfrm>
          <a:prstGeom prst="rect">
            <a:avLst/>
          </a:prstGeom>
          <a:noFill/>
          <a:ln>
            <a:noFill/>
          </a:ln>
        </p:spPr>
        <p:txBody>
          <a:bodyPr anchorCtr="0" anchor="t" bIns="45700" lIns="45700" spcFirstLastPara="1" rIns="45700" wrap="square" tIns="45700">
            <a:normAutofit/>
          </a:bodyPr>
          <a:lstStyle>
            <a:lvl1pPr indent="-406400" lvl="0" marL="457200" algn="l">
              <a:lnSpc>
                <a:spcPct val="100000"/>
              </a:lnSpc>
              <a:spcBef>
                <a:spcPts val="600"/>
              </a:spcBef>
              <a:spcAft>
                <a:spcPts val="0"/>
              </a:spcAft>
              <a:buClr>
                <a:srgbClr val="703DFF"/>
              </a:buClr>
              <a:buSzPts val="2800"/>
              <a:buFont typeface="Noto Sans Symbols"/>
              <a:buChar char="∙"/>
              <a:defRPr sz="2800"/>
            </a:lvl1pPr>
            <a:lvl2pPr indent="-406400" lvl="1" marL="914400" algn="l">
              <a:lnSpc>
                <a:spcPct val="100000"/>
              </a:lnSpc>
              <a:spcBef>
                <a:spcPts val="600"/>
              </a:spcBef>
              <a:spcAft>
                <a:spcPts val="0"/>
              </a:spcAft>
              <a:buClr>
                <a:srgbClr val="703DFF"/>
              </a:buClr>
              <a:buSzPts val="2800"/>
              <a:buFont typeface="Noto Sans Symbols"/>
              <a:buChar char="∙"/>
              <a:defRPr sz="2800"/>
            </a:lvl2pPr>
            <a:lvl3pPr indent="-406400" lvl="2" marL="1371600" algn="l">
              <a:lnSpc>
                <a:spcPct val="100000"/>
              </a:lnSpc>
              <a:spcBef>
                <a:spcPts val="600"/>
              </a:spcBef>
              <a:spcAft>
                <a:spcPts val="0"/>
              </a:spcAft>
              <a:buClr>
                <a:srgbClr val="703DFF"/>
              </a:buClr>
              <a:buSzPts val="2800"/>
              <a:buFont typeface="Noto Sans Symbols"/>
              <a:buChar char="∙"/>
              <a:defRPr sz="2800"/>
            </a:lvl3pPr>
            <a:lvl4pPr indent="-406400" lvl="3" marL="1828800" algn="l">
              <a:lnSpc>
                <a:spcPct val="100000"/>
              </a:lnSpc>
              <a:spcBef>
                <a:spcPts val="600"/>
              </a:spcBef>
              <a:spcAft>
                <a:spcPts val="0"/>
              </a:spcAft>
              <a:buClr>
                <a:srgbClr val="703DFF"/>
              </a:buClr>
              <a:buSzPts val="2800"/>
              <a:buFont typeface="Noto Sans Symbols"/>
              <a:buChar char="∙"/>
              <a:defRPr sz="2800"/>
            </a:lvl4pPr>
            <a:lvl5pPr indent="-406400" lvl="4" marL="2286000" algn="l">
              <a:lnSpc>
                <a:spcPct val="100000"/>
              </a:lnSpc>
              <a:spcBef>
                <a:spcPts val="600"/>
              </a:spcBef>
              <a:spcAft>
                <a:spcPts val="0"/>
              </a:spcAft>
              <a:buClr>
                <a:srgbClr val="703DFF"/>
              </a:buClr>
              <a:buSzPts val="2800"/>
              <a:buFont typeface="Noto Sans Symbols"/>
              <a:buChar char="∙"/>
              <a:defRPr sz="2800"/>
            </a:lvl5pPr>
            <a:lvl6pPr indent="-342900" lvl="5" marL="2743200" algn="l">
              <a:lnSpc>
                <a:spcPct val="100000"/>
              </a:lnSpc>
              <a:spcBef>
                <a:spcPts val="700"/>
              </a:spcBef>
              <a:spcAft>
                <a:spcPts val="0"/>
              </a:spcAft>
              <a:buSzPts val="1800"/>
              <a:buChar char="•"/>
              <a:defRPr/>
            </a:lvl6pPr>
            <a:lvl7pPr indent="-342900" lvl="6" marL="3200400" algn="l">
              <a:lnSpc>
                <a:spcPct val="100000"/>
              </a:lnSpc>
              <a:spcBef>
                <a:spcPts val="700"/>
              </a:spcBef>
              <a:spcAft>
                <a:spcPts val="0"/>
              </a:spcAft>
              <a:buSzPts val="1800"/>
              <a:buChar char="•"/>
              <a:defRPr/>
            </a:lvl7pPr>
            <a:lvl8pPr indent="-342900" lvl="7" marL="3657600" algn="l">
              <a:lnSpc>
                <a:spcPct val="100000"/>
              </a:lnSpc>
              <a:spcBef>
                <a:spcPts val="700"/>
              </a:spcBef>
              <a:spcAft>
                <a:spcPts val="0"/>
              </a:spcAft>
              <a:buSzPts val="1800"/>
              <a:buChar char="•"/>
              <a:defRPr/>
            </a:lvl8pPr>
            <a:lvl9pPr indent="-342900" lvl="8" marL="4114800" algn="l">
              <a:lnSpc>
                <a:spcPct val="100000"/>
              </a:lnSpc>
              <a:spcBef>
                <a:spcPts val="700"/>
              </a:spcBef>
              <a:spcAft>
                <a:spcPts val="0"/>
              </a:spcAft>
              <a:buSzPts val="1800"/>
              <a:buChar char="•"/>
              <a:defRPr/>
            </a:lvl9pPr>
          </a:lstStyle>
          <a:p/>
        </p:txBody>
      </p:sp>
      <p:sp>
        <p:nvSpPr>
          <p:cNvPr id="364" name="Google Shape;364;p41"/>
          <p:cNvSpPr txBox="1"/>
          <p:nvPr>
            <p:ph idx="12" type="sldNum"/>
          </p:nvPr>
        </p:nvSpPr>
        <p:spPr>
          <a:xfrm>
            <a:off x="8330594" y="6248400"/>
            <a:ext cx="292707" cy="332740"/>
          </a:xfrm>
          <a:prstGeom prst="rect">
            <a:avLst/>
          </a:prstGeom>
          <a:noFill/>
          <a:ln>
            <a:noFill/>
          </a:ln>
        </p:spPr>
        <p:txBody>
          <a:bodyPr anchorCtr="0" anchor="t" bIns="45700" lIns="45700" spcFirstLastPara="1" rIns="45700" wrap="square" tIns="45700">
            <a:spAutoFit/>
          </a:bodyPr>
          <a:lstStyle>
            <a:lvl1pPr indent="0" lvl="0"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1pPr>
            <a:lvl2pPr indent="0" lvl="1"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2pPr>
            <a:lvl3pPr indent="0" lvl="2"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3pPr>
            <a:lvl4pPr indent="0" lvl="3"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4pPr>
            <a:lvl5pPr indent="0" lvl="4"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5pPr>
            <a:lvl6pPr indent="0" lvl="5"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6pPr>
            <a:lvl7pPr indent="0" lvl="6"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7pPr>
            <a:lvl8pPr indent="0" lvl="7"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8pPr>
            <a:lvl9pPr indent="0" lvl="8"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2">
    <p:spTree>
      <p:nvGrpSpPr>
        <p:cNvPr id="365" name="Shape 365"/>
        <p:cNvGrpSpPr/>
        <p:nvPr/>
      </p:nvGrpSpPr>
      <p:grpSpPr>
        <a:xfrm>
          <a:off x="0" y="0"/>
          <a:ext cx="0" cy="0"/>
          <a:chOff x="0" y="0"/>
          <a:chExt cx="0" cy="0"/>
        </a:xfrm>
      </p:grpSpPr>
      <p:sp>
        <p:nvSpPr>
          <p:cNvPr id="366" name="Google Shape;366;p42"/>
          <p:cNvSpPr/>
          <p:nvPr/>
        </p:nvSpPr>
        <p:spPr>
          <a:xfrm rot="-3172564">
            <a:off x="7777957" y="-15081"/>
            <a:ext cx="1162051" cy="2084387"/>
          </a:xfrm>
          <a:custGeom>
            <a:rect b="b" l="l" r="r" t="t"/>
            <a:pathLst>
              <a:path extrusionOk="0" h="21600" w="21600">
                <a:moveTo>
                  <a:pt x="21600" y="2537"/>
                </a:moveTo>
                <a:lnTo>
                  <a:pt x="19085" y="469"/>
                </a:lnTo>
                <a:lnTo>
                  <a:pt x="16674" y="0"/>
                </a:lnTo>
                <a:lnTo>
                  <a:pt x="818" y="16472"/>
                </a:lnTo>
                <a:lnTo>
                  <a:pt x="818" y="18916"/>
                </a:lnTo>
                <a:lnTo>
                  <a:pt x="0" y="21278"/>
                </a:lnTo>
                <a:lnTo>
                  <a:pt x="536" y="21600"/>
                </a:lnTo>
                <a:lnTo>
                  <a:pt x="3281" y="19660"/>
                </a:lnTo>
                <a:lnTo>
                  <a:pt x="5506" y="18916"/>
                </a:lnTo>
                <a:lnTo>
                  <a:pt x="21600" y="2537"/>
                </a:ln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7" name="Google Shape;367;p42"/>
          <p:cNvSpPr/>
          <p:nvPr/>
        </p:nvSpPr>
        <p:spPr>
          <a:xfrm rot="-3172564">
            <a:off x="7865268" y="24606"/>
            <a:ext cx="1165226" cy="2097088"/>
          </a:xfrm>
          <a:custGeom>
            <a:rect b="b" l="l" r="r" t="t"/>
            <a:pathLst>
              <a:path extrusionOk="0" h="21600" w="21600">
                <a:moveTo>
                  <a:pt x="17014" y="0"/>
                </a:moveTo>
                <a:lnTo>
                  <a:pt x="965" y="16537"/>
                </a:lnTo>
                <a:lnTo>
                  <a:pt x="972" y="18672"/>
                </a:lnTo>
                <a:lnTo>
                  <a:pt x="0" y="21192"/>
                </a:lnTo>
                <a:lnTo>
                  <a:pt x="371" y="21600"/>
                </a:lnTo>
                <a:lnTo>
                  <a:pt x="3131" y="19553"/>
                </a:lnTo>
                <a:lnTo>
                  <a:pt x="5662" y="18783"/>
                </a:lnTo>
                <a:lnTo>
                  <a:pt x="21600" y="2497"/>
                </a:lnTo>
                <a:lnTo>
                  <a:pt x="19211" y="560"/>
                </a:lnTo>
                <a:lnTo>
                  <a:pt x="17014" y="0"/>
                </a:lnTo>
                <a:close/>
              </a:path>
            </a:pathLst>
          </a:custGeom>
          <a:solidFill>
            <a:srgbClr val="703D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8" name="Google Shape;368;p42"/>
          <p:cNvSpPr/>
          <p:nvPr/>
        </p:nvSpPr>
        <p:spPr>
          <a:xfrm rot="-3172564">
            <a:off x="7831138" y="192088"/>
            <a:ext cx="1025526" cy="1571626"/>
          </a:xfrm>
          <a:custGeom>
            <a:rect b="b" l="l" r="r" t="t"/>
            <a:pathLst>
              <a:path extrusionOk="0" h="21600" w="21600">
                <a:moveTo>
                  <a:pt x="0" y="19329"/>
                </a:moveTo>
                <a:lnTo>
                  <a:pt x="3644" y="19858"/>
                </a:lnTo>
                <a:lnTo>
                  <a:pt x="6208" y="21600"/>
                </a:lnTo>
                <a:lnTo>
                  <a:pt x="21600" y="3103"/>
                </a:lnTo>
                <a:lnTo>
                  <a:pt x="17864" y="638"/>
                </a:lnTo>
                <a:lnTo>
                  <a:pt x="16008" y="0"/>
                </a:lnTo>
                <a:lnTo>
                  <a:pt x="0" y="19329"/>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369" name="Google Shape;369;p42"/>
          <p:cNvGrpSpPr/>
          <p:nvPr/>
        </p:nvGrpSpPr>
        <p:grpSpPr>
          <a:xfrm>
            <a:off x="7938" y="5540375"/>
            <a:ext cx="1784351" cy="1246189"/>
            <a:chOff x="0" y="0"/>
            <a:chExt cx="1784350" cy="1246188"/>
          </a:xfrm>
        </p:grpSpPr>
        <p:sp>
          <p:nvSpPr>
            <p:cNvPr id="370" name="Google Shape;370;p42"/>
            <p:cNvSpPr/>
            <p:nvPr/>
          </p:nvSpPr>
          <p:spPr>
            <a:xfrm>
              <a:off x="30162" y="23812"/>
              <a:ext cx="1728789" cy="1030289"/>
            </a:xfrm>
            <a:custGeom>
              <a:rect b="b" l="l" r="r" t="t"/>
              <a:pathLst>
                <a:path extrusionOk="0" h="21600" w="21600">
                  <a:moveTo>
                    <a:pt x="15746" y="20968"/>
                  </a:moveTo>
                  <a:lnTo>
                    <a:pt x="14089" y="18405"/>
                  </a:lnTo>
                  <a:lnTo>
                    <a:pt x="13206" y="7938"/>
                  </a:lnTo>
                  <a:lnTo>
                    <a:pt x="21223" y="5492"/>
                  </a:lnTo>
                  <a:lnTo>
                    <a:pt x="21600" y="3378"/>
                  </a:lnTo>
                  <a:lnTo>
                    <a:pt x="20826" y="1664"/>
                  </a:lnTo>
                  <a:lnTo>
                    <a:pt x="12660" y="3511"/>
                  </a:lnTo>
                  <a:lnTo>
                    <a:pt x="12095" y="533"/>
                  </a:lnTo>
                  <a:lnTo>
                    <a:pt x="10765" y="0"/>
                  </a:lnTo>
                  <a:lnTo>
                    <a:pt x="9505" y="466"/>
                  </a:lnTo>
                  <a:lnTo>
                    <a:pt x="8811" y="1764"/>
                  </a:lnTo>
                  <a:lnTo>
                    <a:pt x="9297" y="4743"/>
                  </a:lnTo>
                  <a:lnTo>
                    <a:pt x="6548" y="7339"/>
                  </a:lnTo>
                  <a:lnTo>
                    <a:pt x="9753" y="7871"/>
                  </a:lnTo>
                  <a:lnTo>
                    <a:pt x="11033" y="14794"/>
                  </a:lnTo>
                  <a:lnTo>
                    <a:pt x="1399" y="7805"/>
                  </a:lnTo>
                  <a:lnTo>
                    <a:pt x="456" y="8470"/>
                  </a:lnTo>
                  <a:lnTo>
                    <a:pt x="0" y="10584"/>
                  </a:lnTo>
                  <a:lnTo>
                    <a:pt x="546" y="12963"/>
                  </a:lnTo>
                  <a:lnTo>
                    <a:pt x="11301" y="21434"/>
                  </a:lnTo>
                  <a:lnTo>
                    <a:pt x="13672" y="20901"/>
                  </a:lnTo>
                  <a:lnTo>
                    <a:pt x="15577" y="21600"/>
                  </a:lnTo>
                  <a:lnTo>
                    <a:pt x="15746" y="20968"/>
                  </a:lnTo>
                  <a:close/>
                </a:path>
              </a:pathLst>
            </a:custGeom>
            <a:solidFill>
              <a:srgbClr val="F8F8F8"/>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1" name="Google Shape;371;p42"/>
            <p:cNvSpPr/>
            <p:nvPr/>
          </p:nvSpPr>
          <p:spPr>
            <a:xfrm>
              <a:off x="1614487" y="146050"/>
              <a:ext cx="112713" cy="204788"/>
            </a:xfrm>
            <a:custGeom>
              <a:rect b="b" l="l" r="r" t="t"/>
              <a:pathLst>
                <a:path extrusionOk="0" h="21600" w="21600">
                  <a:moveTo>
                    <a:pt x="0" y="586"/>
                  </a:moveTo>
                  <a:lnTo>
                    <a:pt x="18126" y="0"/>
                  </a:lnTo>
                  <a:lnTo>
                    <a:pt x="21600" y="19507"/>
                  </a:lnTo>
                  <a:lnTo>
                    <a:pt x="1208" y="21600"/>
                  </a:lnTo>
                  <a:lnTo>
                    <a:pt x="0" y="586"/>
                  </a:lnTo>
                  <a:close/>
                </a:path>
              </a:pathLst>
            </a:custGeom>
            <a:solidFill>
              <a:srgbClr val="FFEF6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2" name="Google Shape;372;p42"/>
            <p:cNvSpPr/>
            <p:nvPr/>
          </p:nvSpPr>
          <p:spPr>
            <a:xfrm>
              <a:off x="23812" y="450850"/>
              <a:ext cx="1257301" cy="650876"/>
            </a:xfrm>
            <a:custGeom>
              <a:rect b="b" l="l" r="r" t="t"/>
              <a:pathLst>
                <a:path extrusionOk="0" h="21600" w="21600">
                  <a:moveTo>
                    <a:pt x="1866" y="0"/>
                  </a:moveTo>
                  <a:lnTo>
                    <a:pt x="18127" y="13655"/>
                  </a:lnTo>
                  <a:lnTo>
                    <a:pt x="19448" y="16785"/>
                  </a:lnTo>
                  <a:lnTo>
                    <a:pt x="21600" y="20837"/>
                  </a:lnTo>
                  <a:lnTo>
                    <a:pt x="21314" y="21600"/>
                  </a:lnTo>
                  <a:lnTo>
                    <a:pt x="18386" y="20705"/>
                  </a:lnTo>
                  <a:lnTo>
                    <a:pt x="15594" y="21337"/>
                  </a:lnTo>
                  <a:lnTo>
                    <a:pt x="572" y="7840"/>
                  </a:lnTo>
                  <a:lnTo>
                    <a:pt x="0" y="3946"/>
                  </a:lnTo>
                  <a:lnTo>
                    <a:pt x="626" y="842"/>
                  </a:lnTo>
                  <a:lnTo>
                    <a:pt x="1866" y="0"/>
                  </a:lnTo>
                  <a:close/>
                </a:path>
              </a:pathLst>
            </a:custGeom>
            <a:solidFill>
              <a:srgbClr val="FF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3" name="Google Shape;373;p42"/>
            <p:cNvSpPr/>
            <p:nvPr/>
          </p:nvSpPr>
          <p:spPr>
            <a:xfrm>
              <a:off x="196849" y="504825"/>
              <a:ext cx="833439" cy="593726"/>
            </a:xfrm>
            <a:custGeom>
              <a:rect b="b" l="l" r="r" t="t"/>
              <a:pathLst>
                <a:path extrusionOk="0" h="21600" w="21600">
                  <a:moveTo>
                    <a:pt x="0" y="9398"/>
                  </a:moveTo>
                  <a:lnTo>
                    <a:pt x="18985" y="21600"/>
                  </a:lnTo>
                  <a:lnTo>
                    <a:pt x="19335" y="15441"/>
                  </a:lnTo>
                  <a:lnTo>
                    <a:pt x="21600" y="12202"/>
                  </a:lnTo>
                  <a:lnTo>
                    <a:pt x="1606" y="0"/>
                  </a:lnTo>
                  <a:lnTo>
                    <a:pt x="0" y="3672"/>
                  </a:lnTo>
                  <a:lnTo>
                    <a:pt x="0" y="9398"/>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4" name="Google Shape;374;p42"/>
            <p:cNvSpPr/>
            <p:nvPr/>
          </p:nvSpPr>
          <p:spPr>
            <a:xfrm>
              <a:off x="762000" y="66675"/>
              <a:ext cx="214313" cy="192088"/>
            </a:xfrm>
            <a:custGeom>
              <a:rect b="b" l="l" r="r" t="t"/>
              <a:pathLst>
                <a:path extrusionOk="0" h="21600" w="21600">
                  <a:moveTo>
                    <a:pt x="0" y="2510"/>
                  </a:moveTo>
                  <a:lnTo>
                    <a:pt x="12706" y="0"/>
                  </a:lnTo>
                  <a:lnTo>
                    <a:pt x="19932" y="3227"/>
                  </a:lnTo>
                  <a:lnTo>
                    <a:pt x="21600" y="12458"/>
                  </a:lnTo>
                  <a:lnTo>
                    <a:pt x="13024" y="13085"/>
                  </a:lnTo>
                  <a:lnTo>
                    <a:pt x="2541" y="21600"/>
                  </a:lnTo>
                  <a:lnTo>
                    <a:pt x="0" y="2510"/>
                  </a:lnTo>
                  <a:close/>
                </a:path>
              </a:pathLst>
            </a:custGeom>
            <a:solidFill>
              <a:srgbClr val="00B2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5" name="Google Shape;375;p42"/>
            <p:cNvSpPr/>
            <p:nvPr/>
          </p:nvSpPr>
          <p:spPr>
            <a:xfrm>
              <a:off x="1009650" y="1068387"/>
              <a:ext cx="120650" cy="177801"/>
            </a:xfrm>
            <a:custGeom>
              <a:rect b="b" l="l" r="r" t="t"/>
              <a:pathLst>
                <a:path extrusionOk="0" h="21600" w="21600">
                  <a:moveTo>
                    <a:pt x="21600" y="386"/>
                  </a:moveTo>
                  <a:lnTo>
                    <a:pt x="21600" y="21600"/>
                  </a:lnTo>
                  <a:lnTo>
                    <a:pt x="0" y="771"/>
                  </a:lnTo>
                  <a:lnTo>
                    <a:pt x="10232" y="0"/>
                  </a:lnTo>
                  <a:lnTo>
                    <a:pt x="21600" y="386"/>
                  </a:lnTo>
                  <a:close/>
                </a:path>
              </a:pathLst>
            </a:custGeom>
            <a:solidFill>
              <a:srgbClr val="00B2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6" name="Google Shape;376;p42"/>
            <p:cNvSpPr/>
            <p:nvPr/>
          </p:nvSpPr>
          <p:spPr>
            <a:xfrm>
              <a:off x="792162" y="185737"/>
              <a:ext cx="306388" cy="608014"/>
            </a:xfrm>
            <a:custGeom>
              <a:rect b="b" l="l" r="r" t="t"/>
              <a:pathLst>
                <a:path extrusionOk="0" h="21600" w="21600">
                  <a:moveTo>
                    <a:pt x="0" y="2262"/>
                  </a:moveTo>
                  <a:lnTo>
                    <a:pt x="4868" y="0"/>
                  </a:lnTo>
                  <a:lnTo>
                    <a:pt x="12982" y="170"/>
                  </a:lnTo>
                  <a:lnTo>
                    <a:pt x="21600" y="21600"/>
                  </a:lnTo>
                  <a:lnTo>
                    <a:pt x="15612" y="20356"/>
                  </a:lnTo>
                  <a:lnTo>
                    <a:pt x="8506" y="19140"/>
                  </a:lnTo>
                  <a:lnTo>
                    <a:pt x="0" y="2262"/>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7" name="Google Shape;377;p42"/>
            <p:cNvSpPr/>
            <p:nvPr/>
          </p:nvSpPr>
          <p:spPr>
            <a:xfrm>
              <a:off x="1052512" y="158750"/>
              <a:ext cx="577851" cy="276226"/>
            </a:xfrm>
            <a:custGeom>
              <a:rect b="b" l="l" r="r" t="t"/>
              <a:pathLst>
                <a:path extrusionOk="0" h="21600" w="21600">
                  <a:moveTo>
                    <a:pt x="20532" y="0"/>
                  </a:moveTo>
                  <a:lnTo>
                    <a:pt x="0" y="6579"/>
                  </a:lnTo>
                  <a:lnTo>
                    <a:pt x="831" y="21600"/>
                  </a:lnTo>
                  <a:lnTo>
                    <a:pt x="21214" y="14710"/>
                  </a:lnTo>
                  <a:lnTo>
                    <a:pt x="21600" y="2669"/>
                  </a:lnTo>
                  <a:lnTo>
                    <a:pt x="20532" y="0"/>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8" name="Google Shape;378;p42"/>
            <p:cNvSpPr/>
            <p:nvPr/>
          </p:nvSpPr>
          <p:spPr>
            <a:xfrm>
              <a:off x="542925" y="322262"/>
              <a:ext cx="247650" cy="106364"/>
            </a:xfrm>
            <a:custGeom>
              <a:rect b="b" l="l" r="r" t="t"/>
              <a:pathLst>
                <a:path extrusionOk="0" h="21600" w="21600">
                  <a:moveTo>
                    <a:pt x="18831" y="0"/>
                  </a:moveTo>
                  <a:lnTo>
                    <a:pt x="0" y="12480"/>
                  </a:lnTo>
                  <a:lnTo>
                    <a:pt x="21600" y="21600"/>
                  </a:lnTo>
                  <a:lnTo>
                    <a:pt x="18831" y="0"/>
                  </a:lnTo>
                  <a:close/>
                </a:path>
              </a:pathLst>
            </a:custGeom>
            <a:solidFill>
              <a:srgbClr val="FFEF6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379" name="Google Shape;379;p42"/>
            <p:cNvGrpSpPr/>
            <p:nvPr/>
          </p:nvGrpSpPr>
          <p:grpSpPr>
            <a:xfrm>
              <a:off x="0" y="0"/>
              <a:ext cx="1784350" cy="1238253"/>
              <a:chOff x="0" y="0"/>
              <a:chExt cx="1784350" cy="1238252"/>
            </a:xfrm>
          </p:grpSpPr>
          <p:grpSp>
            <p:nvGrpSpPr>
              <p:cNvPr id="380" name="Google Shape;380;p42"/>
              <p:cNvGrpSpPr/>
              <p:nvPr/>
            </p:nvGrpSpPr>
            <p:grpSpPr>
              <a:xfrm>
                <a:off x="784225" y="114299"/>
                <a:ext cx="869952" cy="1123953"/>
                <a:chOff x="0" y="-1"/>
                <a:chExt cx="869951" cy="1123952"/>
              </a:xfrm>
            </p:grpSpPr>
            <p:sp>
              <p:nvSpPr>
                <p:cNvPr id="381" name="Google Shape;381;p42"/>
                <p:cNvSpPr/>
                <p:nvPr/>
              </p:nvSpPr>
              <p:spPr>
                <a:xfrm>
                  <a:off x="0" y="39687"/>
                  <a:ext cx="249238" cy="138114"/>
                </a:xfrm>
                <a:custGeom>
                  <a:rect b="b" l="l" r="r" t="t"/>
                  <a:pathLst>
                    <a:path extrusionOk="0" h="21600" w="21600">
                      <a:moveTo>
                        <a:pt x="0" y="13207"/>
                      </a:moveTo>
                      <a:lnTo>
                        <a:pt x="7867" y="1234"/>
                      </a:lnTo>
                      <a:lnTo>
                        <a:pt x="14699" y="0"/>
                      </a:lnTo>
                      <a:lnTo>
                        <a:pt x="20151" y="3333"/>
                      </a:lnTo>
                      <a:lnTo>
                        <a:pt x="21600" y="11232"/>
                      </a:lnTo>
                      <a:lnTo>
                        <a:pt x="11525" y="8270"/>
                      </a:lnTo>
                      <a:lnTo>
                        <a:pt x="5107" y="12466"/>
                      </a:lnTo>
                      <a:lnTo>
                        <a:pt x="897" y="21600"/>
                      </a:lnTo>
                      <a:lnTo>
                        <a:pt x="0" y="13207"/>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2" name="Google Shape;382;p42"/>
                <p:cNvSpPr/>
                <p:nvPr/>
              </p:nvSpPr>
              <p:spPr>
                <a:xfrm>
                  <a:off x="217487" y="912812"/>
                  <a:ext cx="182563" cy="211139"/>
                </a:xfrm>
                <a:custGeom>
                  <a:rect b="b" l="l" r="r" t="t"/>
                  <a:pathLst>
                    <a:path extrusionOk="0" h="21600" w="21600">
                      <a:moveTo>
                        <a:pt x="0" y="3248"/>
                      </a:moveTo>
                      <a:lnTo>
                        <a:pt x="15026" y="21600"/>
                      </a:lnTo>
                      <a:lnTo>
                        <a:pt x="21600" y="20382"/>
                      </a:lnTo>
                      <a:lnTo>
                        <a:pt x="20943" y="1380"/>
                      </a:lnTo>
                      <a:lnTo>
                        <a:pt x="15590" y="0"/>
                      </a:lnTo>
                      <a:lnTo>
                        <a:pt x="16810" y="15997"/>
                      </a:lnTo>
                      <a:lnTo>
                        <a:pt x="6668" y="325"/>
                      </a:lnTo>
                      <a:lnTo>
                        <a:pt x="0" y="3248"/>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3" name="Google Shape;383;p42"/>
                <p:cNvSpPr/>
                <p:nvPr/>
              </p:nvSpPr>
              <p:spPr>
                <a:xfrm>
                  <a:off x="801687" y="-1"/>
                  <a:ext cx="68264" cy="185739"/>
                </a:xfrm>
                <a:custGeom>
                  <a:rect b="b" l="l" r="r" t="t"/>
                  <a:pathLst>
                    <a:path extrusionOk="0" h="21600" w="21600">
                      <a:moveTo>
                        <a:pt x="0" y="1754"/>
                      </a:moveTo>
                      <a:lnTo>
                        <a:pt x="8938" y="8585"/>
                      </a:lnTo>
                      <a:lnTo>
                        <a:pt x="10924" y="14215"/>
                      </a:lnTo>
                      <a:lnTo>
                        <a:pt x="6703" y="21600"/>
                      </a:lnTo>
                      <a:lnTo>
                        <a:pt x="19862" y="20308"/>
                      </a:lnTo>
                      <a:lnTo>
                        <a:pt x="21600" y="10708"/>
                      </a:lnTo>
                      <a:lnTo>
                        <a:pt x="11421" y="0"/>
                      </a:lnTo>
                      <a:lnTo>
                        <a:pt x="0" y="1754"/>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384" name="Google Shape;384;p42"/>
              <p:cNvSpPr/>
              <p:nvPr/>
            </p:nvSpPr>
            <p:spPr>
              <a:xfrm>
                <a:off x="112712" y="384175"/>
                <a:ext cx="944563" cy="396876"/>
              </a:xfrm>
              <a:custGeom>
                <a:rect b="b" l="l" r="r" t="t"/>
                <a:pathLst>
                  <a:path extrusionOk="0" h="21600" w="21600">
                    <a:moveTo>
                      <a:pt x="1815" y="0"/>
                    </a:moveTo>
                    <a:lnTo>
                      <a:pt x="21600" y="21168"/>
                    </a:lnTo>
                    <a:lnTo>
                      <a:pt x="19531" y="21600"/>
                    </a:lnTo>
                    <a:lnTo>
                      <a:pt x="0" y="1166"/>
                    </a:lnTo>
                    <a:lnTo>
                      <a:pt x="1815"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5" name="Google Shape;385;p42"/>
              <p:cNvSpPr/>
              <p:nvPr/>
            </p:nvSpPr>
            <p:spPr>
              <a:xfrm>
                <a:off x="404812" y="628650"/>
                <a:ext cx="387351" cy="234951"/>
              </a:xfrm>
              <a:custGeom>
                <a:rect b="b" l="l" r="r" t="t"/>
                <a:pathLst>
                  <a:path extrusionOk="0" h="21600" w="21600">
                    <a:moveTo>
                      <a:pt x="618" y="2481"/>
                    </a:moveTo>
                    <a:lnTo>
                      <a:pt x="7067" y="4816"/>
                    </a:lnTo>
                    <a:lnTo>
                      <a:pt x="14312" y="9997"/>
                    </a:lnTo>
                    <a:lnTo>
                      <a:pt x="19436" y="17732"/>
                    </a:lnTo>
                    <a:lnTo>
                      <a:pt x="14400" y="16784"/>
                    </a:lnTo>
                    <a:lnTo>
                      <a:pt x="6140" y="10654"/>
                    </a:lnTo>
                    <a:lnTo>
                      <a:pt x="2209" y="5838"/>
                    </a:lnTo>
                    <a:lnTo>
                      <a:pt x="4726" y="11895"/>
                    </a:lnTo>
                    <a:lnTo>
                      <a:pt x="12015" y="19703"/>
                    </a:lnTo>
                    <a:lnTo>
                      <a:pt x="20584" y="21600"/>
                    </a:lnTo>
                    <a:lnTo>
                      <a:pt x="21600" y="16346"/>
                    </a:lnTo>
                    <a:lnTo>
                      <a:pt x="17404" y="8757"/>
                    </a:lnTo>
                    <a:lnTo>
                      <a:pt x="7509" y="1241"/>
                    </a:lnTo>
                    <a:lnTo>
                      <a:pt x="0" y="0"/>
                    </a:lnTo>
                    <a:lnTo>
                      <a:pt x="618" y="248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6" name="Google Shape;386;p42"/>
              <p:cNvSpPr/>
              <p:nvPr/>
            </p:nvSpPr>
            <p:spPr>
              <a:xfrm>
                <a:off x="889000" y="301625"/>
                <a:ext cx="169863" cy="377826"/>
              </a:xfrm>
              <a:custGeom>
                <a:rect b="b" l="l" r="r" t="t"/>
                <a:pathLst>
                  <a:path extrusionOk="0" h="21600" w="21600">
                    <a:moveTo>
                      <a:pt x="2434" y="0"/>
                    </a:moveTo>
                    <a:lnTo>
                      <a:pt x="9228" y="1130"/>
                    </a:lnTo>
                    <a:lnTo>
                      <a:pt x="8113" y="8676"/>
                    </a:lnTo>
                    <a:lnTo>
                      <a:pt x="10749" y="14777"/>
                    </a:lnTo>
                    <a:lnTo>
                      <a:pt x="21600" y="20380"/>
                    </a:lnTo>
                    <a:lnTo>
                      <a:pt x="9837" y="21600"/>
                    </a:lnTo>
                    <a:lnTo>
                      <a:pt x="3042" y="15545"/>
                    </a:lnTo>
                    <a:lnTo>
                      <a:pt x="0" y="2576"/>
                    </a:lnTo>
                    <a:lnTo>
                      <a:pt x="2434"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387" name="Google Shape;387;p42"/>
              <p:cNvGrpSpPr/>
              <p:nvPr/>
            </p:nvGrpSpPr>
            <p:grpSpPr>
              <a:xfrm>
                <a:off x="0" y="0"/>
                <a:ext cx="1784350" cy="1076327"/>
                <a:chOff x="0" y="0"/>
                <a:chExt cx="1784350" cy="1076326"/>
              </a:xfrm>
            </p:grpSpPr>
            <p:sp>
              <p:nvSpPr>
                <p:cNvPr id="388" name="Google Shape;388;p42"/>
                <p:cNvSpPr/>
                <p:nvPr/>
              </p:nvSpPr>
              <p:spPr>
                <a:xfrm>
                  <a:off x="1054100" y="885825"/>
                  <a:ext cx="119063" cy="138113"/>
                </a:xfrm>
                <a:custGeom>
                  <a:rect b="b" l="l" r="r" t="t"/>
                  <a:pathLst>
                    <a:path extrusionOk="0" h="21600" w="21600">
                      <a:moveTo>
                        <a:pt x="15840" y="0"/>
                      </a:moveTo>
                      <a:lnTo>
                        <a:pt x="5760" y="8240"/>
                      </a:lnTo>
                      <a:lnTo>
                        <a:pt x="0" y="21600"/>
                      </a:lnTo>
                      <a:lnTo>
                        <a:pt x="11520" y="19977"/>
                      </a:lnTo>
                      <a:lnTo>
                        <a:pt x="14832" y="10488"/>
                      </a:lnTo>
                      <a:lnTo>
                        <a:pt x="21600" y="3371"/>
                      </a:lnTo>
                      <a:lnTo>
                        <a:pt x="1584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9" name="Google Shape;389;p42"/>
                <p:cNvSpPr/>
                <p:nvPr/>
              </p:nvSpPr>
              <p:spPr>
                <a:xfrm>
                  <a:off x="0" y="377825"/>
                  <a:ext cx="1336675" cy="698501"/>
                </a:xfrm>
                <a:custGeom>
                  <a:rect b="b" l="l" r="r" t="t"/>
                  <a:pathLst>
                    <a:path extrusionOk="0" h="21600" w="21600">
                      <a:moveTo>
                        <a:pt x="2001" y="0"/>
                      </a:moveTo>
                      <a:lnTo>
                        <a:pt x="808" y="1276"/>
                      </a:lnTo>
                      <a:lnTo>
                        <a:pt x="0" y="5105"/>
                      </a:lnTo>
                      <a:lnTo>
                        <a:pt x="859" y="8787"/>
                      </a:lnTo>
                      <a:lnTo>
                        <a:pt x="15161" y="21281"/>
                      </a:lnTo>
                      <a:lnTo>
                        <a:pt x="18239" y="20495"/>
                      </a:lnTo>
                      <a:lnTo>
                        <a:pt x="20728" y="21600"/>
                      </a:lnTo>
                      <a:lnTo>
                        <a:pt x="21600" y="19833"/>
                      </a:lnTo>
                      <a:lnTo>
                        <a:pt x="19266" y="16298"/>
                      </a:lnTo>
                      <a:lnTo>
                        <a:pt x="18316" y="12567"/>
                      </a:lnTo>
                      <a:lnTo>
                        <a:pt x="17560" y="12935"/>
                      </a:lnTo>
                      <a:lnTo>
                        <a:pt x="18457" y="16298"/>
                      </a:lnTo>
                      <a:lnTo>
                        <a:pt x="20240" y="19882"/>
                      </a:lnTo>
                      <a:lnTo>
                        <a:pt x="18124" y="19317"/>
                      </a:lnTo>
                      <a:lnTo>
                        <a:pt x="15636" y="19980"/>
                      </a:lnTo>
                      <a:lnTo>
                        <a:pt x="16097" y="15955"/>
                      </a:lnTo>
                      <a:lnTo>
                        <a:pt x="17162" y="13205"/>
                      </a:lnTo>
                      <a:lnTo>
                        <a:pt x="15918" y="13549"/>
                      </a:lnTo>
                      <a:lnTo>
                        <a:pt x="14943" y="16151"/>
                      </a:lnTo>
                      <a:lnTo>
                        <a:pt x="14610" y="19415"/>
                      </a:lnTo>
                      <a:lnTo>
                        <a:pt x="1372" y="7609"/>
                      </a:lnTo>
                      <a:lnTo>
                        <a:pt x="1026" y="5277"/>
                      </a:lnTo>
                      <a:lnTo>
                        <a:pt x="1321" y="2332"/>
                      </a:lnTo>
                      <a:lnTo>
                        <a:pt x="2783" y="0"/>
                      </a:lnTo>
                      <a:lnTo>
                        <a:pt x="2001"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90" name="Google Shape;390;p42"/>
                <p:cNvSpPr/>
                <p:nvPr/>
              </p:nvSpPr>
              <p:spPr>
                <a:xfrm>
                  <a:off x="160337" y="444500"/>
                  <a:ext cx="127001" cy="265113"/>
                </a:xfrm>
                <a:custGeom>
                  <a:rect b="b" l="l" r="r" t="t"/>
                  <a:pathLst>
                    <a:path extrusionOk="0" h="21600" w="21600">
                      <a:moveTo>
                        <a:pt x="15660" y="0"/>
                      </a:moveTo>
                      <a:lnTo>
                        <a:pt x="2565" y="6835"/>
                      </a:lnTo>
                      <a:lnTo>
                        <a:pt x="0" y="14830"/>
                      </a:lnTo>
                      <a:lnTo>
                        <a:pt x="4455" y="20246"/>
                      </a:lnTo>
                      <a:lnTo>
                        <a:pt x="12690" y="21600"/>
                      </a:lnTo>
                      <a:lnTo>
                        <a:pt x="10260" y="9930"/>
                      </a:lnTo>
                      <a:lnTo>
                        <a:pt x="21600" y="1096"/>
                      </a:lnTo>
                      <a:lnTo>
                        <a:pt x="1566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91" name="Google Shape;391;p42"/>
                <p:cNvSpPr/>
                <p:nvPr/>
              </p:nvSpPr>
              <p:spPr>
                <a:xfrm>
                  <a:off x="704850" y="0"/>
                  <a:ext cx="511175" cy="942976"/>
                </a:xfrm>
                <a:custGeom>
                  <a:rect b="b" l="l" r="r" t="t"/>
                  <a:pathLst>
                    <a:path extrusionOk="0" h="21600" w="21600">
                      <a:moveTo>
                        <a:pt x="7335" y="16291"/>
                      </a:moveTo>
                      <a:lnTo>
                        <a:pt x="0" y="2255"/>
                      </a:lnTo>
                      <a:lnTo>
                        <a:pt x="2725" y="691"/>
                      </a:lnTo>
                      <a:lnTo>
                        <a:pt x="8680" y="0"/>
                      </a:lnTo>
                      <a:lnTo>
                        <a:pt x="13424" y="1036"/>
                      </a:lnTo>
                      <a:lnTo>
                        <a:pt x="21600" y="21600"/>
                      </a:lnTo>
                      <a:lnTo>
                        <a:pt x="18673" y="19836"/>
                      </a:lnTo>
                      <a:lnTo>
                        <a:pt x="11944" y="1764"/>
                      </a:lnTo>
                      <a:lnTo>
                        <a:pt x="7604" y="1109"/>
                      </a:lnTo>
                      <a:lnTo>
                        <a:pt x="4004" y="1345"/>
                      </a:lnTo>
                      <a:lnTo>
                        <a:pt x="2557" y="2564"/>
                      </a:lnTo>
                      <a:lnTo>
                        <a:pt x="10295" y="16800"/>
                      </a:lnTo>
                      <a:lnTo>
                        <a:pt x="7335" y="1629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92" name="Google Shape;392;p42"/>
                <p:cNvSpPr/>
                <p:nvPr/>
              </p:nvSpPr>
              <p:spPr>
                <a:xfrm>
                  <a:off x="909637" y="254000"/>
                  <a:ext cx="152401" cy="400051"/>
                </a:xfrm>
                <a:custGeom>
                  <a:rect b="b" l="l" r="r" t="t"/>
                  <a:pathLst>
                    <a:path extrusionOk="0" h="21600" w="21600">
                      <a:moveTo>
                        <a:pt x="0" y="1157"/>
                      </a:moveTo>
                      <a:lnTo>
                        <a:pt x="8550" y="8314"/>
                      </a:lnTo>
                      <a:lnTo>
                        <a:pt x="12712" y="13629"/>
                      </a:lnTo>
                      <a:lnTo>
                        <a:pt x="13050" y="21600"/>
                      </a:lnTo>
                      <a:lnTo>
                        <a:pt x="21600" y="21600"/>
                      </a:lnTo>
                      <a:lnTo>
                        <a:pt x="21038" y="15429"/>
                      </a:lnTo>
                      <a:lnTo>
                        <a:pt x="18225" y="8914"/>
                      </a:lnTo>
                      <a:lnTo>
                        <a:pt x="11138" y="2529"/>
                      </a:lnTo>
                      <a:lnTo>
                        <a:pt x="7088" y="0"/>
                      </a:lnTo>
                      <a:lnTo>
                        <a:pt x="0" y="1157"/>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93" name="Google Shape;393;p42"/>
                <p:cNvSpPr/>
                <p:nvPr/>
              </p:nvSpPr>
              <p:spPr>
                <a:xfrm>
                  <a:off x="512762" y="222250"/>
                  <a:ext cx="309563" cy="214313"/>
                </a:xfrm>
                <a:custGeom>
                  <a:rect b="b" l="l" r="r" t="t"/>
                  <a:pathLst>
                    <a:path extrusionOk="0" h="21600" w="21600">
                      <a:moveTo>
                        <a:pt x="16449" y="0"/>
                      </a:moveTo>
                      <a:lnTo>
                        <a:pt x="14234" y="1365"/>
                      </a:lnTo>
                      <a:lnTo>
                        <a:pt x="14012" y="5300"/>
                      </a:lnTo>
                      <a:lnTo>
                        <a:pt x="0" y="13570"/>
                      </a:lnTo>
                      <a:lnTo>
                        <a:pt x="0" y="17826"/>
                      </a:lnTo>
                      <a:lnTo>
                        <a:pt x="15729" y="18147"/>
                      </a:lnTo>
                      <a:lnTo>
                        <a:pt x="17723" y="21600"/>
                      </a:lnTo>
                      <a:lnTo>
                        <a:pt x="21600" y="21359"/>
                      </a:lnTo>
                      <a:lnTo>
                        <a:pt x="21212" y="15257"/>
                      </a:lnTo>
                      <a:lnTo>
                        <a:pt x="6425" y="14132"/>
                      </a:lnTo>
                      <a:lnTo>
                        <a:pt x="18443" y="7146"/>
                      </a:lnTo>
                      <a:lnTo>
                        <a:pt x="16449"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94" name="Google Shape;394;p42"/>
                <p:cNvSpPr/>
                <p:nvPr/>
              </p:nvSpPr>
              <p:spPr>
                <a:xfrm>
                  <a:off x="1036637" y="76200"/>
                  <a:ext cx="747713" cy="336551"/>
                </a:xfrm>
                <a:custGeom>
                  <a:rect b="b" l="l" r="r" t="t"/>
                  <a:pathLst>
                    <a:path extrusionOk="0" h="21600" w="21600">
                      <a:moveTo>
                        <a:pt x="0" y="6674"/>
                      </a:moveTo>
                      <a:lnTo>
                        <a:pt x="19810" y="0"/>
                      </a:lnTo>
                      <a:lnTo>
                        <a:pt x="21256" y="3974"/>
                      </a:lnTo>
                      <a:lnTo>
                        <a:pt x="21600" y="9221"/>
                      </a:lnTo>
                      <a:lnTo>
                        <a:pt x="20728" y="14366"/>
                      </a:lnTo>
                      <a:lnTo>
                        <a:pt x="1308" y="21600"/>
                      </a:lnTo>
                      <a:lnTo>
                        <a:pt x="1217" y="19562"/>
                      </a:lnTo>
                      <a:lnTo>
                        <a:pt x="19810" y="12328"/>
                      </a:lnTo>
                      <a:lnTo>
                        <a:pt x="20498" y="7387"/>
                      </a:lnTo>
                      <a:lnTo>
                        <a:pt x="19282" y="2904"/>
                      </a:lnTo>
                      <a:lnTo>
                        <a:pt x="0" y="9425"/>
                      </a:lnTo>
                      <a:lnTo>
                        <a:pt x="0" y="6674"/>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95" name="Google Shape;395;p42"/>
                <p:cNvSpPr/>
                <p:nvPr/>
              </p:nvSpPr>
              <p:spPr>
                <a:xfrm>
                  <a:off x="1130300" y="184150"/>
                  <a:ext cx="388938" cy="136526"/>
                </a:xfrm>
                <a:custGeom>
                  <a:rect b="b" l="l" r="r" t="t"/>
                  <a:pathLst>
                    <a:path extrusionOk="0" h="21600" w="21600">
                      <a:moveTo>
                        <a:pt x="0" y="15732"/>
                      </a:moveTo>
                      <a:lnTo>
                        <a:pt x="2921" y="21600"/>
                      </a:lnTo>
                      <a:lnTo>
                        <a:pt x="9826" y="20726"/>
                      </a:lnTo>
                      <a:lnTo>
                        <a:pt x="18502" y="14483"/>
                      </a:lnTo>
                      <a:lnTo>
                        <a:pt x="21600" y="5244"/>
                      </a:lnTo>
                      <a:lnTo>
                        <a:pt x="19608" y="250"/>
                      </a:lnTo>
                      <a:lnTo>
                        <a:pt x="11198" y="0"/>
                      </a:lnTo>
                      <a:lnTo>
                        <a:pt x="4869" y="1498"/>
                      </a:lnTo>
                      <a:lnTo>
                        <a:pt x="664" y="9489"/>
                      </a:lnTo>
                      <a:lnTo>
                        <a:pt x="4957" y="11861"/>
                      </a:lnTo>
                      <a:lnTo>
                        <a:pt x="12172" y="6617"/>
                      </a:lnTo>
                      <a:lnTo>
                        <a:pt x="18413" y="6617"/>
                      </a:lnTo>
                      <a:lnTo>
                        <a:pt x="11862" y="13734"/>
                      </a:lnTo>
                      <a:lnTo>
                        <a:pt x="6285" y="15732"/>
                      </a:lnTo>
                      <a:lnTo>
                        <a:pt x="0" y="15732"/>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grpSp>
        <p:nvGrpSpPr>
          <p:cNvPr id="396" name="Google Shape;396;p42"/>
          <p:cNvGrpSpPr/>
          <p:nvPr/>
        </p:nvGrpSpPr>
        <p:grpSpPr>
          <a:xfrm>
            <a:off x="8680448" y="2116138"/>
            <a:ext cx="385767" cy="4308476"/>
            <a:chOff x="-1" y="0"/>
            <a:chExt cx="385765" cy="4308475"/>
          </a:xfrm>
        </p:grpSpPr>
        <p:sp>
          <p:nvSpPr>
            <p:cNvPr id="397" name="Google Shape;397;p42"/>
            <p:cNvSpPr/>
            <p:nvPr/>
          </p:nvSpPr>
          <p:spPr>
            <a:xfrm flipH="1">
              <a:off x="-1" y="2043112"/>
              <a:ext cx="325439" cy="2265363"/>
            </a:xfrm>
            <a:custGeom>
              <a:rect b="b" l="l" r="r" t="t"/>
              <a:pathLst>
                <a:path extrusionOk="0" h="21600" w="21600">
                  <a:moveTo>
                    <a:pt x="19362" y="20873"/>
                  </a:moveTo>
                  <a:lnTo>
                    <a:pt x="10632" y="19477"/>
                  </a:lnTo>
                  <a:lnTo>
                    <a:pt x="8925" y="18406"/>
                  </a:lnTo>
                  <a:lnTo>
                    <a:pt x="10380" y="16812"/>
                  </a:lnTo>
                  <a:lnTo>
                    <a:pt x="16536" y="14887"/>
                  </a:lnTo>
                  <a:lnTo>
                    <a:pt x="17935" y="13690"/>
                  </a:lnTo>
                  <a:lnTo>
                    <a:pt x="16536" y="12883"/>
                  </a:lnTo>
                  <a:lnTo>
                    <a:pt x="11220" y="12295"/>
                  </a:lnTo>
                  <a:lnTo>
                    <a:pt x="10101" y="11554"/>
                  </a:lnTo>
                  <a:lnTo>
                    <a:pt x="12031" y="10496"/>
                  </a:lnTo>
                  <a:lnTo>
                    <a:pt x="20733" y="7645"/>
                  </a:lnTo>
                  <a:lnTo>
                    <a:pt x="21600" y="6250"/>
                  </a:lnTo>
                  <a:lnTo>
                    <a:pt x="19362" y="4715"/>
                  </a:lnTo>
                  <a:lnTo>
                    <a:pt x="12031" y="3988"/>
                  </a:lnTo>
                  <a:lnTo>
                    <a:pt x="5596" y="2791"/>
                  </a:lnTo>
                  <a:lnTo>
                    <a:pt x="0" y="0"/>
                  </a:lnTo>
                  <a:lnTo>
                    <a:pt x="811" y="2526"/>
                  </a:lnTo>
                  <a:lnTo>
                    <a:pt x="5008" y="4048"/>
                  </a:lnTo>
                  <a:lnTo>
                    <a:pt x="10632" y="4980"/>
                  </a:lnTo>
                  <a:lnTo>
                    <a:pt x="16816" y="5509"/>
                  </a:lnTo>
                  <a:lnTo>
                    <a:pt x="17123" y="6905"/>
                  </a:lnTo>
                  <a:lnTo>
                    <a:pt x="13990" y="8373"/>
                  </a:lnTo>
                  <a:lnTo>
                    <a:pt x="6715" y="10965"/>
                  </a:lnTo>
                  <a:lnTo>
                    <a:pt x="6435" y="12625"/>
                  </a:lnTo>
                  <a:lnTo>
                    <a:pt x="13178" y="13551"/>
                  </a:lnTo>
                  <a:lnTo>
                    <a:pt x="12870" y="14418"/>
                  </a:lnTo>
                  <a:lnTo>
                    <a:pt x="6967" y="16217"/>
                  </a:lnTo>
                  <a:lnTo>
                    <a:pt x="4477" y="17943"/>
                  </a:lnTo>
                  <a:lnTo>
                    <a:pt x="6715" y="19801"/>
                  </a:lnTo>
                  <a:lnTo>
                    <a:pt x="12031" y="20793"/>
                  </a:lnTo>
                  <a:lnTo>
                    <a:pt x="18774" y="21600"/>
                  </a:lnTo>
                  <a:lnTo>
                    <a:pt x="19362" y="20873"/>
                  </a:lnTo>
                  <a:close/>
                </a:path>
              </a:pathLst>
            </a:custGeom>
            <a:solidFill>
              <a:srgbClr val="703D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98" name="Google Shape;398;p42"/>
            <p:cNvSpPr/>
            <p:nvPr/>
          </p:nvSpPr>
          <p:spPr>
            <a:xfrm flipH="1">
              <a:off x="60325" y="0"/>
              <a:ext cx="325439" cy="2592388"/>
            </a:xfrm>
            <a:custGeom>
              <a:rect b="b" l="l" r="r" t="t"/>
              <a:pathLst>
                <a:path extrusionOk="0" h="21600" w="21600">
                  <a:moveTo>
                    <a:pt x="19362" y="20873"/>
                  </a:moveTo>
                  <a:lnTo>
                    <a:pt x="10632" y="19477"/>
                  </a:lnTo>
                  <a:lnTo>
                    <a:pt x="8925" y="18406"/>
                  </a:lnTo>
                  <a:lnTo>
                    <a:pt x="10380" y="16812"/>
                  </a:lnTo>
                  <a:lnTo>
                    <a:pt x="16536" y="14887"/>
                  </a:lnTo>
                  <a:lnTo>
                    <a:pt x="17935" y="13690"/>
                  </a:lnTo>
                  <a:lnTo>
                    <a:pt x="16536" y="12883"/>
                  </a:lnTo>
                  <a:lnTo>
                    <a:pt x="11220" y="12295"/>
                  </a:lnTo>
                  <a:lnTo>
                    <a:pt x="10101" y="11554"/>
                  </a:lnTo>
                  <a:lnTo>
                    <a:pt x="12031" y="10496"/>
                  </a:lnTo>
                  <a:lnTo>
                    <a:pt x="20733" y="7645"/>
                  </a:lnTo>
                  <a:lnTo>
                    <a:pt x="21600" y="6250"/>
                  </a:lnTo>
                  <a:lnTo>
                    <a:pt x="19362" y="4715"/>
                  </a:lnTo>
                  <a:lnTo>
                    <a:pt x="12031" y="3988"/>
                  </a:lnTo>
                  <a:lnTo>
                    <a:pt x="5596" y="2791"/>
                  </a:lnTo>
                  <a:lnTo>
                    <a:pt x="0" y="0"/>
                  </a:lnTo>
                  <a:lnTo>
                    <a:pt x="811" y="2526"/>
                  </a:lnTo>
                  <a:lnTo>
                    <a:pt x="5008" y="4048"/>
                  </a:lnTo>
                  <a:lnTo>
                    <a:pt x="10632" y="4980"/>
                  </a:lnTo>
                  <a:lnTo>
                    <a:pt x="16816" y="5509"/>
                  </a:lnTo>
                  <a:lnTo>
                    <a:pt x="17123" y="6905"/>
                  </a:lnTo>
                  <a:lnTo>
                    <a:pt x="13990" y="8373"/>
                  </a:lnTo>
                  <a:lnTo>
                    <a:pt x="6715" y="10965"/>
                  </a:lnTo>
                  <a:lnTo>
                    <a:pt x="6435" y="12625"/>
                  </a:lnTo>
                  <a:lnTo>
                    <a:pt x="13178" y="13551"/>
                  </a:lnTo>
                  <a:lnTo>
                    <a:pt x="12870" y="14418"/>
                  </a:lnTo>
                  <a:lnTo>
                    <a:pt x="6967" y="16217"/>
                  </a:lnTo>
                  <a:lnTo>
                    <a:pt x="4477" y="17943"/>
                  </a:lnTo>
                  <a:lnTo>
                    <a:pt x="6715" y="19801"/>
                  </a:lnTo>
                  <a:lnTo>
                    <a:pt x="12031" y="20793"/>
                  </a:lnTo>
                  <a:lnTo>
                    <a:pt x="18774" y="21600"/>
                  </a:lnTo>
                  <a:lnTo>
                    <a:pt x="19362" y="20873"/>
                  </a:lnTo>
                  <a:close/>
                </a:path>
              </a:pathLst>
            </a:custGeom>
            <a:solidFill>
              <a:srgbClr val="703D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399" name="Google Shape;399;p42"/>
          <p:cNvGrpSpPr/>
          <p:nvPr/>
        </p:nvGrpSpPr>
        <p:grpSpPr>
          <a:xfrm>
            <a:off x="7171450" y="-86948"/>
            <a:ext cx="2427451" cy="2247172"/>
            <a:chOff x="-2" y="-3"/>
            <a:chExt cx="2427449" cy="2247170"/>
          </a:xfrm>
        </p:grpSpPr>
        <p:grpSp>
          <p:nvGrpSpPr>
            <p:cNvPr id="400" name="Google Shape;400;p42"/>
            <p:cNvGrpSpPr/>
            <p:nvPr/>
          </p:nvGrpSpPr>
          <p:grpSpPr>
            <a:xfrm>
              <a:off x="-2" y="-3"/>
              <a:ext cx="2427449" cy="2247170"/>
              <a:chOff x="-1" y="-2"/>
              <a:chExt cx="2427447" cy="2247168"/>
            </a:xfrm>
          </p:grpSpPr>
          <p:sp>
            <p:nvSpPr>
              <p:cNvPr id="401" name="Google Shape;401;p42"/>
              <p:cNvSpPr/>
              <p:nvPr/>
            </p:nvSpPr>
            <p:spPr>
              <a:xfrm rot="-3172564">
                <a:off x="1448671" y="1810969"/>
                <a:ext cx="98426" cy="457201"/>
              </a:xfrm>
              <a:custGeom>
                <a:rect b="b" l="l" r="r" t="t"/>
                <a:pathLst>
                  <a:path extrusionOk="0" h="21600" w="21600">
                    <a:moveTo>
                      <a:pt x="10844" y="241"/>
                    </a:moveTo>
                    <a:lnTo>
                      <a:pt x="11549" y="9165"/>
                    </a:lnTo>
                    <a:lnTo>
                      <a:pt x="0" y="21600"/>
                    </a:lnTo>
                    <a:lnTo>
                      <a:pt x="6965" y="21144"/>
                    </a:lnTo>
                    <a:lnTo>
                      <a:pt x="19220" y="10076"/>
                    </a:lnTo>
                    <a:lnTo>
                      <a:pt x="21600" y="0"/>
                    </a:lnTo>
                    <a:lnTo>
                      <a:pt x="10844" y="24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402" name="Google Shape;402;p42"/>
              <p:cNvGrpSpPr/>
              <p:nvPr/>
            </p:nvGrpSpPr>
            <p:grpSpPr>
              <a:xfrm>
                <a:off x="-1" y="-2"/>
                <a:ext cx="2427447" cy="2247168"/>
                <a:chOff x="0" y="-1"/>
                <a:chExt cx="2427445" cy="2247166"/>
              </a:xfrm>
            </p:grpSpPr>
            <p:sp>
              <p:nvSpPr>
                <p:cNvPr id="403" name="Google Shape;403;p42"/>
                <p:cNvSpPr/>
                <p:nvPr/>
              </p:nvSpPr>
              <p:spPr>
                <a:xfrm rot="-3172564">
                  <a:off x="712071" y="199657"/>
                  <a:ext cx="242889" cy="198438"/>
                </a:xfrm>
                <a:custGeom>
                  <a:rect b="b" l="l" r="r" t="t"/>
                  <a:pathLst>
                    <a:path extrusionOk="0" h="21600" w="21600">
                      <a:moveTo>
                        <a:pt x="0" y="0"/>
                      </a:moveTo>
                      <a:lnTo>
                        <a:pt x="10657" y="11388"/>
                      </a:lnTo>
                      <a:lnTo>
                        <a:pt x="17881" y="21600"/>
                      </a:lnTo>
                      <a:lnTo>
                        <a:pt x="21600" y="8665"/>
                      </a:lnTo>
                      <a:lnTo>
                        <a:pt x="12838" y="557"/>
                      </a:lnTo>
                      <a:lnTo>
                        <a:pt x="16593" y="11388"/>
                      </a:lnTo>
                      <a:lnTo>
                        <a:pt x="4685" y="1052"/>
                      </a:lnTo>
                      <a:lnTo>
                        <a:pt x="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04" name="Google Shape;404;p42"/>
                <p:cNvSpPr/>
                <p:nvPr/>
              </p:nvSpPr>
              <p:spPr>
                <a:xfrm rot="-3172564">
                  <a:off x="842246" y="613994"/>
                  <a:ext cx="427039" cy="695326"/>
                </a:xfrm>
                <a:custGeom>
                  <a:rect b="b" l="l" r="r" t="t"/>
                  <a:pathLst>
                    <a:path extrusionOk="0" h="21600" w="21600">
                      <a:moveTo>
                        <a:pt x="15043" y="2265"/>
                      </a:moveTo>
                      <a:lnTo>
                        <a:pt x="9846" y="6181"/>
                      </a:lnTo>
                      <a:lnTo>
                        <a:pt x="3309" y="13381"/>
                      </a:lnTo>
                      <a:lnTo>
                        <a:pt x="0" y="19335"/>
                      </a:lnTo>
                      <a:lnTo>
                        <a:pt x="1198" y="21600"/>
                      </a:lnTo>
                      <a:lnTo>
                        <a:pt x="5319" y="21091"/>
                      </a:lnTo>
                      <a:lnTo>
                        <a:pt x="11734" y="16051"/>
                      </a:lnTo>
                      <a:lnTo>
                        <a:pt x="17783" y="9378"/>
                      </a:lnTo>
                      <a:lnTo>
                        <a:pt x="20991" y="4741"/>
                      </a:lnTo>
                      <a:lnTo>
                        <a:pt x="21600" y="1475"/>
                      </a:lnTo>
                      <a:lnTo>
                        <a:pt x="19834" y="0"/>
                      </a:lnTo>
                      <a:lnTo>
                        <a:pt x="16971" y="1141"/>
                      </a:lnTo>
                      <a:lnTo>
                        <a:pt x="19671" y="1879"/>
                      </a:lnTo>
                      <a:lnTo>
                        <a:pt x="17783" y="6181"/>
                      </a:lnTo>
                      <a:lnTo>
                        <a:pt x="14008" y="11520"/>
                      </a:lnTo>
                      <a:lnTo>
                        <a:pt x="7105" y="17701"/>
                      </a:lnTo>
                      <a:lnTo>
                        <a:pt x="2355" y="19563"/>
                      </a:lnTo>
                      <a:lnTo>
                        <a:pt x="2741" y="16560"/>
                      </a:lnTo>
                      <a:lnTo>
                        <a:pt x="8871" y="8851"/>
                      </a:lnTo>
                      <a:lnTo>
                        <a:pt x="16870" y="2072"/>
                      </a:lnTo>
                      <a:lnTo>
                        <a:pt x="15043" y="2265"/>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05" name="Google Shape;405;p42"/>
                <p:cNvSpPr/>
                <p:nvPr/>
              </p:nvSpPr>
              <p:spPr>
                <a:xfrm rot="-3172564">
                  <a:off x="540621" y="375869"/>
                  <a:ext cx="801689" cy="1425576"/>
                </a:xfrm>
                <a:custGeom>
                  <a:rect b="b" l="l" r="r" t="t"/>
                  <a:pathLst>
                    <a:path extrusionOk="0" h="21600" w="21600">
                      <a:moveTo>
                        <a:pt x="20942" y="0"/>
                      </a:moveTo>
                      <a:lnTo>
                        <a:pt x="0" y="21600"/>
                      </a:lnTo>
                      <a:lnTo>
                        <a:pt x="2072" y="20992"/>
                      </a:lnTo>
                      <a:lnTo>
                        <a:pt x="21600" y="523"/>
                      </a:lnTo>
                      <a:lnTo>
                        <a:pt x="20942"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06" name="Google Shape;406;p42"/>
                <p:cNvSpPr/>
                <p:nvPr/>
              </p:nvSpPr>
              <p:spPr>
                <a:xfrm rot="-3172564">
                  <a:off x="612059" y="56782"/>
                  <a:ext cx="1203326" cy="2133601"/>
                </a:xfrm>
                <a:custGeom>
                  <a:rect b="b" l="l" r="r" t="t"/>
                  <a:pathLst>
                    <a:path extrusionOk="0" h="21600" w="21600">
                      <a:moveTo>
                        <a:pt x="682" y="16290"/>
                      </a:moveTo>
                      <a:lnTo>
                        <a:pt x="2830" y="16233"/>
                      </a:lnTo>
                      <a:lnTo>
                        <a:pt x="5897" y="17235"/>
                      </a:lnTo>
                      <a:lnTo>
                        <a:pt x="4892" y="16136"/>
                      </a:lnTo>
                      <a:lnTo>
                        <a:pt x="2636" y="15483"/>
                      </a:lnTo>
                      <a:lnTo>
                        <a:pt x="4576" y="15580"/>
                      </a:lnTo>
                      <a:lnTo>
                        <a:pt x="7032" y="16439"/>
                      </a:lnTo>
                      <a:lnTo>
                        <a:pt x="20537" y="2406"/>
                      </a:lnTo>
                      <a:lnTo>
                        <a:pt x="18518" y="848"/>
                      </a:lnTo>
                      <a:lnTo>
                        <a:pt x="16579" y="0"/>
                      </a:lnTo>
                      <a:lnTo>
                        <a:pt x="19337" y="447"/>
                      </a:lnTo>
                      <a:lnTo>
                        <a:pt x="21600" y="2452"/>
                      </a:lnTo>
                      <a:lnTo>
                        <a:pt x="5969" y="18747"/>
                      </a:lnTo>
                      <a:lnTo>
                        <a:pt x="3455" y="19544"/>
                      </a:lnTo>
                      <a:lnTo>
                        <a:pt x="754" y="21600"/>
                      </a:lnTo>
                      <a:lnTo>
                        <a:pt x="0" y="21004"/>
                      </a:lnTo>
                      <a:lnTo>
                        <a:pt x="941" y="20798"/>
                      </a:lnTo>
                      <a:lnTo>
                        <a:pt x="2701" y="19389"/>
                      </a:lnTo>
                      <a:lnTo>
                        <a:pt x="1185" y="18747"/>
                      </a:lnTo>
                      <a:lnTo>
                        <a:pt x="1185" y="18192"/>
                      </a:lnTo>
                      <a:lnTo>
                        <a:pt x="2952" y="18891"/>
                      </a:lnTo>
                      <a:lnTo>
                        <a:pt x="2952" y="18249"/>
                      </a:lnTo>
                      <a:lnTo>
                        <a:pt x="4331" y="18444"/>
                      </a:lnTo>
                      <a:lnTo>
                        <a:pt x="3074" y="17636"/>
                      </a:lnTo>
                      <a:lnTo>
                        <a:pt x="4518" y="17539"/>
                      </a:lnTo>
                      <a:lnTo>
                        <a:pt x="682" y="1629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07" name="Google Shape;407;p42"/>
                <p:cNvSpPr/>
                <p:nvPr/>
              </p:nvSpPr>
              <p:spPr>
                <a:xfrm rot="-3172564">
                  <a:off x="1237534" y="1510932"/>
                  <a:ext cx="268288" cy="193676"/>
                </a:xfrm>
                <a:custGeom>
                  <a:rect b="b" l="l" r="r" t="t"/>
                  <a:pathLst>
                    <a:path extrusionOk="0" h="21600" w="21600">
                      <a:moveTo>
                        <a:pt x="0" y="5053"/>
                      </a:moveTo>
                      <a:lnTo>
                        <a:pt x="8184" y="6695"/>
                      </a:lnTo>
                      <a:lnTo>
                        <a:pt x="20509" y="21600"/>
                      </a:lnTo>
                      <a:lnTo>
                        <a:pt x="21600" y="18253"/>
                      </a:lnTo>
                      <a:lnTo>
                        <a:pt x="14347" y="7200"/>
                      </a:lnTo>
                      <a:lnTo>
                        <a:pt x="834" y="0"/>
                      </a:lnTo>
                      <a:lnTo>
                        <a:pt x="0" y="5053"/>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08" name="Google Shape;408;p42"/>
                <p:cNvSpPr/>
                <p:nvPr/>
              </p:nvSpPr>
              <p:spPr>
                <a:xfrm rot="-3172564">
                  <a:off x="1167684" y="1366469"/>
                  <a:ext cx="287338" cy="228601"/>
                </a:xfrm>
                <a:custGeom>
                  <a:rect b="b" l="l" r="r" t="t"/>
                  <a:pathLst>
                    <a:path extrusionOk="0" h="21600" w="21600">
                      <a:moveTo>
                        <a:pt x="0" y="4181"/>
                      </a:moveTo>
                      <a:lnTo>
                        <a:pt x="10257" y="7933"/>
                      </a:lnTo>
                      <a:lnTo>
                        <a:pt x="19247" y="21600"/>
                      </a:lnTo>
                      <a:lnTo>
                        <a:pt x="21600" y="15865"/>
                      </a:lnTo>
                      <a:lnTo>
                        <a:pt x="12670" y="6110"/>
                      </a:lnTo>
                      <a:lnTo>
                        <a:pt x="2112" y="0"/>
                      </a:lnTo>
                      <a:lnTo>
                        <a:pt x="0" y="418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09" name="Google Shape;409;p42"/>
                <p:cNvSpPr/>
                <p:nvPr/>
              </p:nvSpPr>
              <p:spPr>
                <a:xfrm rot="-3172564">
                  <a:off x="742234" y="420319"/>
                  <a:ext cx="287338" cy="233364"/>
                </a:xfrm>
                <a:custGeom>
                  <a:rect b="b" l="l" r="r" t="t"/>
                  <a:pathLst>
                    <a:path extrusionOk="0" h="21600" w="21600">
                      <a:moveTo>
                        <a:pt x="0" y="4099"/>
                      </a:moveTo>
                      <a:lnTo>
                        <a:pt x="9520" y="7305"/>
                      </a:lnTo>
                      <a:lnTo>
                        <a:pt x="19551" y="21600"/>
                      </a:lnTo>
                      <a:lnTo>
                        <a:pt x="21600" y="16502"/>
                      </a:lnTo>
                      <a:lnTo>
                        <a:pt x="11869" y="4572"/>
                      </a:lnTo>
                      <a:lnTo>
                        <a:pt x="1627" y="0"/>
                      </a:lnTo>
                      <a:lnTo>
                        <a:pt x="0" y="4099"/>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10" name="Google Shape;410;p42"/>
                <p:cNvSpPr/>
                <p:nvPr/>
              </p:nvSpPr>
              <p:spPr>
                <a:xfrm rot="-3172564">
                  <a:off x="683496" y="312369"/>
                  <a:ext cx="284164" cy="219076"/>
                </a:xfrm>
                <a:custGeom>
                  <a:rect b="b" l="l" r="r" t="t"/>
                  <a:pathLst>
                    <a:path extrusionOk="0" h="21600" w="21600">
                      <a:moveTo>
                        <a:pt x="0" y="4924"/>
                      </a:moveTo>
                      <a:lnTo>
                        <a:pt x="8287" y="7331"/>
                      </a:lnTo>
                      <a:lnTo>
                        <a:pt x="20260" y="21600"/>
                      </a:lnTo>
                      <a:lnTo>
                        <a:pt x="21600" y="17235"/>
                      </a:lnTo>
                      <a:lnTo>
                        <a:pt x="9322" y="2966"/>
                      </a:lnTo>
                      <a:lnTo>
                        <a:pt x="1310" y="0"/>
                      </a:lnTo>
                      <a:lnTo>
                        <a:pt x="0" y="4924"/>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cxnSp>
          <p:nvCxnSpPr>
            <p:cNvPr id="411" name="Google Shape;411;p42"/>
            <p:cNvCxnSpPr/>
            <p:nvPr/>
          </p:nvCxnSpPr>
          <p:spPr>
            <a:xfrm>
              <a:off x="559671" y="220294"/>
              <a:ext cx="66676" cy="152401"/>
            </a:xfrm>
            <a:prstGeom prst="straightConnector1">
              <a:avLst/>
            </a:prstGeom>
            <a:noFill/>
            <a:ln cap="flat" cmpd="sng" w="38100">
              <a:solidFill>
                <a:srgbClr val="000000"/>
              </a:solidFill>
              <a:prstDash val="solid"/>
              <a:round/>
              <a:headEnd len="sm" w="sm" type="none"/>
              <a:tailEnd len="sm" w="sm" type="none"/>
            </a:ln>
          </p:spPr>
        </p:cxnSp>
      </p:grpSp>
      <p:sp>
        <p:nvSpPr>
          <p:cNvPr id="412" name="Google Shape;412;p42"/>
          <p:cNvSpPr txBox="1"/>
          <p:nvPr>
            <p:ph type="title"/>
          </p:nvPr>
        </p:nvSpPr>
        <p:spPr>
          <a:xfrm>
            <a:off x="457200" y="274638"/>
            <a:ext cx="8229600" cy="1143001"/>
          </a:xfrm>
          <a:prstGeom prst="rect">
            <a:avLst/>
          </a:prstGeom>
          <a:noFill/>
          <a:ln>
            <a:noFill/>
          </a:ln>
        </p:spPr>
        <p:txBody>
          <a:bodyPr anchorCtr="0" anchor="b" bIns="45700" lIns="45700" spcFirstLastPara="1" rIns="45700" wrap="square" tIns="45700">
            <a:normAutofit/>
          </a:bodyPr>
          <a:lstStyle>
            <a:lvl1pPr lvl="0" algn="ctr">
              <a:lnSpc>
                <a:spcPct val="100000"/>
              </a:lnSpc>
              <a:spcBef>
                <a:spcPts val="0"/>
              </a:spcBef>
              <a:spcAft>
                <a:spcPts val="0"/>
              </a:spcAft>
              <a:buClr>
                <a:schemeClr val="accent2"/>
              </a:buClr>
              <a:buSzPts val="1800"/>
              <a:buNone/>
              <a:defRPr/>
            </a:lvl1pPr>
            <a:lvl2pPr lvl="1" algn="ctr">
              <a:lnSpc>
                <a:spcPct val="100000"/>
              </a:lnSpc>
              <a:spcBef>
                <a:spcPts val="0"/>
              </a:spcBef>
              <a:spcAft>
                <a:spcPts val="0"/>
              </a:spcAft>
              <a:buClr>
                <a:schemeClr val="accent2"/>
              </a:buClr>
              <a:buSzPts val="1800"/>
              <a:buNone/>
              <a:defRPr/>
            </a:lvl2pPr>
            <a:lvl3pPr lvl="2" algn="ctr">
              <a:lnSpc>
                <a:spcPct val="100000"/>
              </a:lnSpc>
              <a:spcBef>
                <a:spcPts val="0"/>
              </a:spcBef>
              <a:spcAft>
                <a:spcPts val="0"/>
              </a:spcAft>
              <a:buClr>
                <a:schemeClr val="accent2"/>
              </a:buClr>
              <a:buSzPts val="1800"/>
              <a:buNone/>
              <a:defRPr/>
            </a:lvl3pPr>
            <a:lvl4pPr lvl="3" algn="ctr">
              <a:lnSpc>
                <a:spcPct val="100000"/>
              </a:lnSpc>
              <a:spcBef>
                <a:spcPts val="0"/>
              </a:spcBef>
              <a:spcAft>
                <a:spcPts val="0"/>
              </a:spcAft>
              <a:buClr>
                <a:schemeClr val="accent2"/>
              </a:buClr>
              <a:buSzPts val="1800"/>
              <a:buNone/>
              <a:defRPr/>
            </a:lvl4pPr>
            <a:lvl5pPr lvl="4" algn="ctr">
              <a:lnSpc>
                <a:spcPct val="100000"/>
              </a:lnSpc>
              <a:spcBef>
                <a:spcPts val="0"/>
              </a:spcBef>
              <a:spcAft>
                <a:spcPts val="0"/>
              </a:spcAft>
              <a:buClr>
                <a:schemeClr val="accent2"/>
              </a:buClr>
              <a:buSzPts val="1800"/>
              <a:buNone/>
              <a:defRPr/>
            </a:lvl5pPr>
            <a:lvl6pPr lvl="5" algn="ctr">
              <a:lnSpc>
                <a:spcPct val="100000"/>
              </a:lnSpc>
              <a:spcBef>
                <a:spcPts val="0"/>
              </a:spcBef>
              <a:spcAft>
                <a:spcPts val="0"/>
              </a:spcAft>
              <a:buClr>
                <a:schemeClr val="accent2"/>
              </a:buClr>
              <a:buSzPts val="1800"/>
              <a:buNone/>
              <a:defRPr/>
            </a:lvl6pPr>
            <a:lvl7pPr lvl="6" algn="ctr">
              <a:lnSpc>
                <a:spcPct val="100000"/>
              </a:lnSpc>
              <a:spcBef>
                <a:spcPts val="0"/>
              </a:spcBef>
              <a:spcAft>
                <a:spcPts val="0"/>
              </a:spcAft>
              <a:buClr>
                <a:schemeClr val="accent2"/>
              </a:buClr>
              <a:buSzPts val="1800"/>
              <a:buNone/>
              <a:defRPr/>
            </a:lvl7pPr>
            <a:lvl8pPr lvl="7" algn="ctr">
              <a:lnSpc>
                <a:spcPct val="100000"/>
              </a:lnSpc>
              <a:spcBef>
                <a:spcPts val="0"/>
              </a:spcBef>
              <a:spcAft>
                <a:spcPts val="0"/>
              </a:spcAft>
              <a:buClr>
                <a:schemeClr val="accent2"/>
              </a:buClr>
              <a:buSzPts val="1800"/>
              <a:buNone/>
              <a:defRPr/>
            </a:lvl8pPr>
            <a:lvl9pPr lvl="8" algn="ctr">
              <a:lnSpc>
                <a:spcPct val="100000"/>
              </a:lnSpc>
              <a:spcBef>
                <a:spcPts val="0"/>
              </a:spcBef>
              <a:spcAft>
                <a:spcPts val="0"/>
              </a:spcAft>
              <a:buClr>
                <a:schemeClr val="accent2"/>
              </a:buClr>
              <a:buSzPts val="1800"/>
              <a:buNone/>
              <a:defRPr/>
            </a:lvl9pPr>
          </a:lstStyle>
          <a:p/>
        </p:txBody>
      </p:sp>
      <p:sp>
        <p:nvSpPr>
          <p:cNvPr id="413" name="Google Shape;413;p42"/>
          <p:cNvSpPr txBox="1"/>
          <p:nvPr>
            <p:ph idx="1" type="body"/>
          </p:nvPr>
        </p:nvSpPr>
        <p:spPr>
          <a:xfrm>
            <a:off x="457200" y="1535112"/>
            <a:ext cx="4040188" cy="639763"/>
          </a:xfrm>
          <a:prstGeom prst="rect">
            <a:avLst/>
          </a:prstGeom>
          <a:noFill/>
          <a:ln>
            <a:noFill/>
          </a:ln>
        </p:spPr>
        <p:txBody>
          <a:bodyPr anchorCtr="0" anchor="b" bIns="45700" lIns="45700" spcFirstLastPara="1" rIns="45700" wrap="square" tIns="45700">
            <a:normAutofit/>
          </a:bodyPr>
          <a:lstStyle>
            <a:lvl1pPr indent="-228600" lvl="0" marL="457200" algn="l">
              <a:lnSpc>
                <a:spcPct val="100000"/>
              </a:lnSpc>
              <a:spcBef>
                <a:spcPts val="500"/>
              </a:spcBef>
              <a:spcAft>
                <a:spcPts val="0"/>
              </a:spcAft>
              <a:buClr>
                <a:srgbClr val="000000"/>
              </a:buClr>
              <a:buSzPts val="2400"/>
              <a:buFont typeface="Arial"/>
              <a:buNone/>
              <a:defRPr b="1" sz="2400"/>
            </a:lvl1pPr>
            <a:lvl2pPr indent="-228600" lvl="1" marL="914400" algn="l">
              <a:lnSpc>
                <a:spcPct val="100000"/>
              </a:lnSpc>
              <a:spcBef>
                <a:spcPts val="500"/>
              </a:spcBef>
              <a:spcAft>
                <a:spcPts val="0"/>
              </a:spcAft>
              <a:buClr>
                <a:srgbClr val="000000"/>
              </a:buClr>
              <a:buSzPts val="2400"/>
              <a:buFont typeface="Arial"/>
              <a:buNone/>
              <a:defRPr b="1" sz="2400"/>
            </a:lvl2pPr>
            <a:lvl3pPr indent="-228600" lvl="2" marL="1371600" algn="l">
              <a:lnSpc>
                <a:spcPct val="100000"/>
              </a:lnSpc>
              <a:spcBef>
                <a:spcPts val="500"/>
              </a:spcBef>
              <a:spcAft>
                <a:spcPts val="0"/>
              </a:spcAft>
              <a:buClr>
                <a:srgbClr val="000000"/>
              </a:buClr>
              <a:buSzPts val="2400"/>
              <a:buFont typeface="Arial"/>
              <a:buNone/>
              <a:defRPr b="1" sz="2400"/>
            </a:lvl3pPr>
            <a:lvl4pPr indent="-228600" lvl="3" marL="1828800" algn="l">
              <a:lnSpc>
                <a:spcPct val="100000"/>
              </a:lnSpc>
              <a:spcBef>
                <a:spcPts val="500"/>
              </a:spcBef>
              <a:spcAft>
                <a:spcPts val="0"/>
              </a:spcAft>
              <a:buClr>
                <a:srgbClr val="000000"/>
              </a:buClr>
              <a:buSzPts val="2400"/>
              <a:buFont typeface="Arial"/>
              <a:buNone/>
              <a:defRPr b="1" sz="2400"/>
            </a:lvl4pPr>
            <a:lvl5pPr indent="-228600" lvl="4" marL="2286000" algn="l">
              <a:lnSpc>
                <a:spcPct val="100000"/>
              </a:lnSpc>
              <a:spcBef>
                <a:spcPts val="500"/>
              </a:spcBef>
              <a:spcAft>
                <a:spcPts val="0"/>
              </a:spcAft>
              <a:buClr>
                <a:srgbClr val="000000"/>
              </a:buClr>
              <a:buSzPts val="2400"/>
              <a:buFont typeface="Arial"/>
              <a:buNone/>
              <a:defRPr b="1" sz="2400"/>
            </a:lvl5pPr>
            <a:lvl6pPr indent="-342900" lvl="5" marL="2743200" algn="l">
              <a:lnSpc>
                <a:spcPct val="100000"/>
              </a:lnSpc>
              <a:spcBef>
                <a:spcPts val="700"/>
              </a:spcBef>
              <a:spcAft>
                <a:spcPts val="0"/>
              </a:spcAft>
              <a:buSzPts val="1800"/>
              <a:buChar char="•"/>
              <a:defRPr/>
            </a:lvl6pPr>
            <a:lvl7pPr indent="-342900" lvl="6" marL="3200400" algn="l">
              <a:lnSpc>
                <a:spcPct val="100000"/>
              </a:lnSpc>
              <a:spcBef>
                <a:spcPts val="700"/>
              </a:spcBef>
              <a:spcAft>
                <a:spcPts val="0"/>
              </a:spcAft>
              <a:buSzPts val="1800"/>
              <a:buChar char="•"/>
              <a:defRPr/>
            </a:lvl7pPr>
            <a:lvl8pPr indent="-342900" lvl="7" marL="3657600" algn="l">
              <a:lnSpc>
                <a:spcPct val="100000"/>
              </a:lnSpc>
              <a:spcBef>
                <a:spcPts val="700"/>
              </a:spcBef>
              <a:spcAft>
                <a:spcPts val="0"/>
              </a:spcAft>
              <a:buSzPts val="1800"/>
              <a:buChar char="•"/>
              <a:defRPr/>
            </a:lvl8pPr>
            <a:lvl9pPr indent="-342900" lvl="8" marL="4114800" algn="l">
              <a:lnSpc>
                <a:spcPct val="100000"/>
              </a:lnSpc>
              <a:spcBef>
                <a:spcPts val="700"/>
              </a:spcBef>
              <a:spcAft>
                <a:spcPts val="0"/>
              </a:spcAft>
              <a:buSzPts val="1800"/>
              <a:buChar char="•"/>
              <a:defRPr/>
            </a:lvl9pPr>
          </a:lstStyle>
          <a:p/>
        </p:txBody>
      </p:sp>
      <p:sp>
        <p:nvSpPr>
          <p:cNvPr id="414" name="Google Shape;414;p42"/>
          <p:cNvSpPr txBox="1"/>
          <p:nvPr>
            <p:ph idx="2" type="body"/>
          </p:nvPr>
        </p:nvSpPr>
        <p:spPr>
          <a:xfrm>
            <a:off x="4645025" y="1535112"/>
            <a:ext cx="4041775" cy="639763"/>
          </a:xfrm>
          <a:prstGeom prst="rect">
            <a:avLst/>
          </a:prstGeom>
          <a:noFill/>
          <a:ln>
            <a:noFill/>
          </a:ln>
        </p:spPr>
        <p:txBody>
          <a:bodyPr anchorCtr="0" anchor="b" bIns="45700" lIns="45700" spcFirstLastPara="1" rIns="45700" wrap="square" tIns="45700">
            <a:normAutofit/>
          </a:bodyPr>
          <a:lstStyle>
            <a:lvl1pPr indent="-342900" lvl="0" marL="457200" algn="l">
              <a:lnSpc>
                <a:spcPct val="100000"/>
              </a:lnSpc>
              <a:spcBef>
                <a:spcPts val="700"/>
              </a:spcBef>
              <a:spcAft>
                <a:spcPts val="0"/>
              </a:spcAft>
              <a:buSzPts val="1800"/>
              <a:buChar char="•"/>
              <a:defRPr/>
            </a:lvl1pPr>
            <a:lvl2pPr indent="-342900" lvl="1" marL="914400" algn="l">
              <a:lnSpc>
                <a:spcPct val="100000"/>
              </a:lnSpc>
              <a:spcBef>
                <a:spcPts val="700"/>
              </a:spcBef>
              <a:spcAft>
                <a:spcPts val="0"/>
              </a:spcAft>
              <a:buSzPts val="1800"/>
              <a:buChar char="•"/>
              <a:defRPr/>
            </a:lvl2pPr>
            <a:lvl3pPr indent="-342900" lvl="2" marL="1371600" algn="l">
              <a:lnSpc>
                <a:spcPct val="100000"/>
              </a:lnSpc>
              <a:spcBef>
                <a:spcPts val="700"/>
              </a:spcBef>
              <a:spcAft>
                <a:spcPts val="0"/>
              </a:spcAft>
              <a:buSzPts val="1800"/>
              <a:buChar char="•"/>
              <a:defRPr/>
            </a:lvl3pPr>
            <a:lvl4pPr indent="-342900" lvl="3" marL="1828800" algn="l">
              <a:lnSpc>
                <a:spcPct val="100000"/>
              </a:lnSpc>
              <a:spcBef>
                <a:spcPts val="700"/>
              </a:spcBef>
              <a:spcAft>
                <a:spcPts val="0"/>
              </a:spcAft>
              <a:buSzPts val="1800"/>
              <a:buChar char="•"/>
              <a:defRPr/>
            </a:lvl4pPr>
            <a:lvl5pPr indent="-342900" lvl="4" marL="2286000" algn="l">
              <a:lnSpc>
                <a:spcPct val="100000"/>
              </a:lnSpc>
              <a:spcBef>
                <a:spcPts val="700"/>
              </a:spcBef>
              <a:spcAft>
                <a:spcPts val="0"/>
              </a:spcAft>
              <a:buSzPts val="1800"/>
              <a:buChar char="•"/>
              <a:defRPr/>
            </a:lvl5pPr>
            <a:lvl6pPr indent="-342900" lvl="5" marL="2743200" algn="l">
              <a:lnSpc>
                <a:spcPct val="100000"/>
              </a:lnSpc>
              <a:spcBef>
                <a:spcPts val="700"/>
              </a:spcBef>
              <a:spcAft>
                <a:spcPts val="0"/>
              </a:spcAft>
              <a:buSzPts val="1800"/>
              <a:buChar char="•"/>
              <a:defRPr/>
            </a:lvl6pPr>
            <a:lvl7pPr indent="-342900" lvl="6" marL="3200400" algn="l">
              <a:lnSpc>
                <a:spcPct val="100000"/>
              </a:lnSpc>
              <a:spcBef>
                <a:spcPts val="700"/>
              </a:spcBef>
              <a:spcAft>
                <a:spcPts val="0"/>
              </a:spcAft>
              <a:buSzPts val="1800"/>
              <a:buChar char="•"/>
              <a:defRPr/>
            </a:lvl7pPr>
            <a:lvl8pPr indent="-342900" lvl="7" marL="3657600" algn="l">
              <a:lnSpc>
                <a:spcPct val="100000"/>
              </a:lnSpc>
              <a:spcBef>
                <a:spcPts val="700"/>
              </a:spcBef>
              <a:spcAft>
                <a:spcPts val="0"/>
              </a:spcAft>
              <a:buSzPts val="1800"/>
              <a:buChar char="•"/>
              <a:defRPr/>
            </a:lvl8pPr>
            <a:lvl9pPr indent="-342900" lvl="8" marL="4114800" algn="l">
              <a:lnSpc>
                <a:spcPct val="100000"/>
              </a:lnSpc>
              <a:spcBef>
                <a:spcPts val="700"/>
              </a:spcBef>
              <a:spcAft>
                <a:spcPts val="0"/>
              </a:spcAft>
              <a:buSzPts val="1800"/>
              <a:buChar char="•"/>
              <a:defRPr/>
            </a:lvl9pPr>
          </a:lstStyle>
          <a:p/>
        </p:txBody>
      </p:sp>
      <p:sp>
        <p:nvSpPr>
          <p:cNvPr id="415" name="Google Shape;415;p42"/>
          <p:cNvSpPr txBox="1"/>
          <p:nvPr>
            <p:ph idx="12" type="sldNum"/>
          </p:nvPr>
        </p:nvSpPr>
        <p:spPr>
          <a:xfrm>
            <a:off x="8330594" y="6248400"/>
            <a:ext cx="292707" cy="332740"/>
          </a:xfrm>
          <a:prstGeom prst="rect">
            <a:avLst/>
          </a:prstGeom>
          <a:noFill/>
          <a:ln>
            <a:noFill/>
          </a:ln>
        </p:spPr>
        <p:txBody>
          <a:bodyPr anchorCtr="0" anchor="t" bIns="45700" lIns="45700" spcFirstLastPara="1" rIns="45700" wrap="square" tIns="45700">
            <a:spAutoFit/>
          </a:bodyPr>
          <a:lstStyle>
            <a:lvl1pPr indent="0" lvl="0"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1pPr>
            <a:lvl2pPr indent="0" lvl="1"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2pPr>
            <a:lvl3pPr indent="0" lvl="2"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3pPr>
            <a:lvl4pPr indent="0" lvl="3"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4pPr>
            <a:lvl5pPr indent="0" lvl="4"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5pPr>
            <a:lvl6pPr indent="0" lvl="5"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6pPr>
            <a:lvl7pPr indent="0" lvl="6"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7pPr>
            <a:lvl8pPr indent="0" lvl="7"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8pPr>
            <a:lvl9pPr indent="0" lvl="8"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2">
    <p:spTree>
      <p:nvGrpSpPr>
        <p:cNvPr id="416" name="Shape 416"/>
        <p:cNvGrpSpPr/>
        <p:nvPr/>
      </p:nvGrpSpPr>
      <p:grpSpPr>
        <a:xfrm>
          <a:off x="0" y="0"/>
          <a:ext cx="0" cy="0"/>
          <a:chOff x="0" y="0"/>
          <a:chExt cx="0" cy="0"/>
        </a:xfrm>
      </p:grpSpPr>
      <p:sp>
        <p:nvSpPr>
          <p:cNvPr id="417" name="Google Shape;417;p43"/>
          <p:cNvSpPr/>
          <p:nvPr/>
        </p:nvSpPr>
        <p:spPr>
          <a:xfrm rot="-3172564">
            <a:off x="7777957" y="-15081"/>
            <a:ext cx="1162051" cy="2084387"/>
          </a:xfrm>
          <a:custGeom>
            <a:rect b="b" l="l" r="r" t="t"/>
            <a:pathLst>
              <a:path extrusionOk="0" h="21600" w="21600">
                <a:moveTo>
                  <a:pt x="21600" y="2537"/>
                </a:moveTo>
                <a:lnTo>
                  <a:pt x="19085" y="469"/>
                </a:lnTo>
                <a:lnTo>
                  <a:pt x="16674" y="0"/>
                </a:lnTo>
                <a:lnTo>
                  <a:pt x="818" y="16472"/>
                </a:lnTo>
                <a:lnTo>
                  <a:pt x="818" y="18916"/>
                </a:lnTo>
                <a:lnTo>
                  <a:pt x="0" y="21278"/>
                </a:lnTo>
                <a:lnTo>
                  <a:pt x="536" y="21600"/>
                </a:lnTo>
                <a:lnTo>
                  <a:pt x="3281" y="19660"/>
                </a:lnTo>
                <a:lnTo>
                  <a:pt x="5506" y="18916"/>
                </a:lnTo>
                <a:lnTo>
                  <a:pt x="21600" y="2537"/>
                </a:ln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18" name="Google Shape;418;p43"/>
          <p:cNvSpPr/>
          <p:nvPr/>
        </p:nvSpPr>
        <p:spPr>
          <a:xfrm rot="-3172564">
            <a:off x="7865268" y="24606"/>
            <a:ext cx="1165226" cy="2097088"/>
          </a:xfrm>
          <a:custGeom>
            <a:rect b="b" l="l" r="r" t="t"/>
            <a:pathLst>
              <a:path extrusionOk="0" h="21600" w="21600">
                <a:moveTo>
                  <a:pt x="17014" y="0"/>
                </a:moveTo>
                <a:lnTo>
                  <a:pt x="965" y="16537"/>
                </a:lnTo>
                <a:lnTo>
                  <a:pt x="972" y="18672"/>
                </a:lnTo>
                <a:lnTo>
                  <a:pt x="0" y="21192"/>
                </a:lnTo>
                <a:lnTo>
                  <a:pt x="371" y="21600"/>
                </a:lnTo>
                <a:lnTo>
                  <a:pt x="3131" y="19553"/>
                </a:lnTo>
                <a:lnTo>
                  <a:pt x="5662" y="18783"/>
                </a:lnTo>
                <a:lnTo>
                  <a:pt x="21600" y="2497"/>
                </a:lnTo>
                <a:lnTo>
                  <a:pt x="19211" y="560"/>
                </a:lnTo>
                <a:lnTo>
                  <a:pt x="17014" y="0"/>
                </a:lnTo>
                <a:close/>
              </a:path>
            </a:pathLst>
          </a:custGeom>
          <a:solidFill>
            <a:srgbClr val="703D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19" name="Google Shape;419;p43"/>
          <p:cNvSpPr/>
          <p:nvPr/>
        </p:nvSpPr>
        <p:spPr>
          <a:xfrm rot="-3172564">
            <a:off x="7831138" y="192088"/>
            <a:ext cx="1025526" cy="1571626"/>
          </a:xfrm>
          <a:custGeom>
            <a:rect b="b" l="l" r="r" t="t"/>
            <a:pathLst>
              <a:path extrusionOk="0" h="21600" w="21600">
                <a:moveTo>
                  <a:pt x="0" y="19329"/>
                </a:moveTo>
                <a:lnTo>
                  <a:pt x="3644" y="19858"/>
                </a:lnTo>
                <a:lnTo>
                  <a:pt x="6208" y="21600"/>
                </a:lnTo>
                <a:lnTo>
                  <a:pt x="21600" y="3103"/>
                </a:lnTo>
                <a:lnTo>
                  <a:pt x="17864" y="638"/>
                </a:lnTo>
                <a:lnTo>
                  <a:pt x="16008" y="0"/>
                </a:lnTo>
                <a:lnTo>
                  <a:pt x="0" y="19329"/>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420" name="Google Shape;420;p43"/>
          <p:cNvGrpSpPr/>
          <p:nvPr/>
        </p:nvGrpSpPr>
        <p:grpSpPr>
          <a:xfrm>
            <a:off x="7938" y="5540375"/>
            <a:ext cx="1784351" cy="1246189"/>
            <a:chOff x="0" y="0"/>
            <a:chExt cx="1784350" cy="1246188"/>
          </a:xfrm>
        </p:grpSpPr>
        <p:sp>
          <p:nvSpPr>
            <p:cNvPr id="421" name="Google Shape;421;p43"/>
            <p:cNvSpPr/>
            <p:nvPr/>
          </p:nvSpPr>
          <p:spPr>
            <a:xfrm>
              <a:off x="30162" y="23812"/>
              <a:ext cx="1728789" cy="1030289"/>
            </a:xfrm>
            <a:custGeom>
              <a:rect b="b" l="l" r="r" t="t"/>
              <a:pathLst>
                <a:path extrusionOk="0" h="21600" w="21600">
                  <a:moveTo>
                    <a:pt x="15746" y="20968"/>
                  </a:moveTo>
                  <a:lnTo>
                    <a:pt x="14089" y="18405"/>
                  </a:lnTo>
                  <a:lnTo>
                    <a:pt x="13206" y="7938"/>
                  </a:lnTo>
                  <a:lnTo>
                    <a:pt x="21223" y="5492"/>
                  </a:lnTo>
                  <a:lnTo>
                    <a:pt x="21600" y="3378"/>
                  </a:lnTo>
                  <a:lnTo>
                    <a:pt x="20826" y="1664"/>
                  </a:lnTo>
                  <a:lnTo>
                    <a:pt x="12660" y="3511"/>
                  </a:lnTo>
                  <a:lnTo>
                    <a:pt x="12095" y="533"/>
                  </a:lnTo>
                  <a:lnTo>
                    <a:pt x="10765" y="0"/>
                  </a:lnTo>
                  <a:lnTo>
                    <a:pt x="9505" y="466"/>
                  </a:lnTo>
                  <a:lnTo>
                    <a:pt x="8811" y="1764"/>
                  </a:lnTo>
                  <a:lnTo>
                    <a:pt x="9297" y="4743"/>
                  </a:lnTo>
                  <a:lnTo>
                    <a:pt x="6548" y="7339"/>
                  </a:lnTo>
                  <a:lnTo>
                    <a:pt x="9753" y="7871"/>
                  </a:lnTo>
                  <a:lnTo>
                    <a:pt x="11033" y="14794"/>
                  </a:lnTo>
                  <a:lnTo>
                    <a:pt x="1399" y="7805"/>
                  </a:lnTo>
                  <a:lnTo>
                    <a:pt x="456" y="8470"/>
                  </a:lnTo>
                  <a:lnTo>
                    <a:pt x="0" y="10584"/>
                  </a:lnTo>
                  <a:lnTo>
                    <a:pt x="546" y="12963"/>
                  </a:lnTo>
                  <a:lnTo>
                    <a:pt x="11301" y="21434"/>
                  </a:lnTo>
                  <a:lnTo>
                    <a:pt x="13672" y="20901"/>
                  </a:lnTo>
                  <a:lnTo>
                    <a:pt x="15577" y="21600"/>
                  </a:lnTo>
                  <a:lnTo>
                    <a:pt x="15746" y="20968"/>
                  </a:lnTo>
                  <a:close/>
                </a:path>
              </a:pathLst>
            </a:custGeom>
            <a:solidFill>
              <a:srgbClr val="F8F8F8"/>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2" name="Google Shape;422;p43"/>
            <p:cNvSpPr/>
            <p:nvPr/>
          </p:nvSpPr>
          <p:spPr>
            <a:xfrm>
              <a:off x="1614487" y="146050"/>
              <a:ext cx="112713" cy="204788"/>
            </a:xfrm>
            <a:custGeom>
              <a:rect b="b" l="l" r="r" t="t"/>
              <a:pathLst>
                <a:path extrusionOk="0" h="21600" w="21600">
                  <a:moveTo>
                    <a:pt x="0" y="586"/>
                  </a:moveTo>
                  <a:lnTo>
                    <a:pt x="18126" y="0"/>
                  </a:lnTo>
                  <a:lnTo>
                    <a:pt x="21600" y="19507"/>
                  </a:lnTo>
                  <a:lnTo>
                    <a:pt x="1208" y="21600"/>
                  </a:lnTo>
                  <a:lnTo>
                    <a:pt x="0" y="586"/>
                  </a:lnTo>
                  <a:close/>
                </a:path>
              </a:pathLst>
            </a:custGeom>
            <a:solidFill>
              <a:srgbClr val="FFEF6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3" name="Google Shape;423;p43"/>
            <p:cNvSpPr/>
            <p:nvPr/>
          </p:nvSpPr>
          <p:spPr>
            <a:xfrm>
              <a:off x="23812" y="450850"/>
              <a:ext cx="1257301" cy="650876"/>
            </a:xfrm>
            <a:custGeom>
              <a:rect b="b" l="l" r="r" t="t"/>
              <a:pathLst>
                <a:path extrusionOk="0" h="21600" w="21600">
                  <a:moveTo>
                    <a:pt x="1866" y="0"/>
                  </a:moveTo>
                  <a:lnTo>
                    <a:pt x="18127" y="13655"/>
                  </a:lnTo>
                  <a:lnTo>
                    <a:pt x="19448" y="16785"/>
                  </a:lnTo>
                  <a:lnTo>
                    <a:pt x="21600" y="20837"/>
                  </a:lnTo>
                  <a:lnTo>
                    <a:pt x="21314" y="21600"/>
                  </a:lnTo>
                  <a:lnTo>
                    <a:pt x="18386" y="20705"/>
                  </a:lnTo>
                  <a:lnTo>
                    <a:pt x="15594" y="21337"/>
                  </a:lnTo>
                  <a:lnTo>
                    <a:pt x="572" y="7840"/>
                  </a:lnTo>
                  <a:lnTo>
                    <a:pt x="0" y="3946"/>
                  </a:lnTo>
                  <a:lnTo>
                    <a:pt x="626" y="842"/>
                  </a:lnTo>
                  <a:lnTo>
                    <a:pt x="1866" y="0"/>
                  </a:lnTo>
                  <a:close/>
                </a:path>
              </a:pathLst>
            </a:custGeom>
            <a:solidFill>
              <a:srgbClr val="FF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4" name="Google Shape;424;p43"/>
            <p:cNvSpPr/>
            <p:nvPr/>
          </p:nvSpPr>
          <p:spPr>
            <a:xfrm>
              <a:off x="196849" y="504825"/>
              <a:ext cx="833439" cy="593726"/>
            </a:xfrm>
            <a:custGeom>
              <a:rect b="b" l="l" r="r" t="t"/>
              <a:pathLst>
                <a:path extrusionOk="0" h="21600" w="21600">
                  <a:moveTo>
                    <a:pt x="0" y="9398"/>
                  </a:moveTo>
                  <a:lnTo>
                    <a:pt x="18985" y="21600"/>
                  </a:lnTo>
                  <a:lnTo>
                    <a:pt x="19335" y="15441"/>
                  </a:lnTo>
                  <a:lnTo>
                    <a:pt x="21600" y="12202"/>
                  </a:lnTo>
                  <a:lnTo>
                    <a:pt x="1606" y="0"/>
                  </a:lnTo>
                  <a:lnTo>
                    <a:pt x="0" y="3672"/>
                  </a:lnTo>
                  <a:lnTo>
                    <a:pt x="0" y="9398"/>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5" name="Google Shape;425;p43"/>
            <p:cNvSpPr/>
            <p:nvPr/>
          </p:nvSpPr>
          <p:spPr>
            <a:xfrm>
              <a:off x="762000" y="66675"/>
              <a:ext cx="214313" cy="192088"/>
            </a:xfrm>
            <a:custGeom>
              <a:rect b="b" l="l" r="r" t="t"/>
              <a:pathLst>
                <a:path extrusionOk="0" h="21600" w="21600">
                  <a:moveTo>
                    <a:pt x="0" y="2510"/>
                  </a:moveTo>
                  <a:lnTo>
                    <a:pt x="12706" y="0"/>
                  </a:lnTo>
                  <a:lnTo>
                    <a:pt x="19932" y="3227"/>
                  </a:lnTo>
                  <a:lnTo>
                    <a:pt x="21600" y="12458"/>
                  </a:lnTo>
                  <a:lnTo>
                    <a:pt x="13024" y="13085"/>
                  </a:lnTo>
                  <a:lnTo>
                    <a:pt x="2541" y="21600"/>
                  </a:lnTo>
                  <a:lnTo>
                    <a:pt x="0" y="2510"/>
                  </a:lnTo>
                  <a:close/>
                </a:path>
              </a:pathLst>
            </a:custGeom>
            <a:solidFill>
              <a:srgbClr val="00B2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6" name="Google Shape;426;p43"/>
            <p:cNvSpPr/>
            <p:nvPr/>
          </p:nvSpPr>
          <p:spPr>
            <a:xfrm>
              <a:off x="1009650" y="1068387"/>
              <a:ext cx="120650" cy="177801"/>
            </a:xfrm>
            <a:custGeom>
              <a:rect b="b" l="l" r="r" t="t"/>
              <a:pathLst>
                <a:path extrusionOk="0" h="21600" w="21600">
                  <a:moveTo>
                    <a:pt x="21600" y="386"/>
                  </a:moveTo>
                  <a:lnTo>
                    <a:pt x="21600" y="21600"/>
                  </a:lnTo>
                  <a:lnTo>
                    <a:pt x="0" y="771"/>
                  </a:lnTo>
                  <a:lnTo>
                    <a:pt x="10232" y="0"/>
                  </a:lnTo>
                  <a:lnTo>
                    <a:pt x="21600" y="386"/>
                  </a:lnTo>
                  <a:close/>
                </a:path>
              </a:pathLst>
            </a:custGeom>
            <a:solidFill>
              <a:srgbClr val="00B2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7" name="Google Shape;427;p43"/>
            <p:cNvSpPr/>
            <p:nvPr/>
          </p:nvSpPr>
          <p:spPr>
            <a:xfrm>
              <a:off x="792162" y="185737"/>
              <a:ext cx="306388" cy="608014"/>
            </a:xfrm>
            <a:custGeom>
              <a:rect b="b" l="l" r="r" t="t"/>
              <a:pathLst>
                <a:path extrusionOk="0" h="21600" w="21600">
                  <a:moveTo>
                    <a:pt x="0" y="2262"/>
                  </a:moveTo>
                  <a:lnTo>
                    <a:pt x="4868" y="0"/>
                  </a:lnTo>
                  <a:lnTo>
                    <a:pt x="12982" y="170"/>
                  </a:lnTo>
                  <a:lnTo>
                    <a:pt x="21600" y="21600"/>
                  </a:lnTo>
                  <a:lnTo>
                    <a:pt x="15612" y="20356"/>
                  </a:lnTo>
                  <a:lnTo>
                    <a:pt x="8506" y="19140"/>
                  </a:lnTo>
                  <a:lnTo>
                    <a:pt x="0" y="2262"/>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8" name="Google Shape;428;p43"/>
            <p:cNvSpPr/>
            <p:nvPr/>
          </p:nvSpPr>
          <p:spPr>
            <a:xfrm>
              <a:off x="1052512" y="158750"/>
              <a:ext cx="577851" cy="276226"/>
            </a:xfrm>
            <a:custGeom>
              <a:rect b="b" l="l" r="r" t="t"/>
              <a:pathLst>
                <a:path extrusionOk="0" h="21600" w="21600">
                  <a:moveTo>
                    <a:pt x="20532" y="0"/>
                  </a:moveTo>
                  <a:lnTo>
                    <a:pt x="0" y="6579"/>
                  </a:lnTo>
                  <a:lnTo>
                    <a:pt x="831" y="21600"/>
                  </a:lnTo>
                  <a:lnTo>
                    <a:pt x="21214" y="14710"/>
                  </a:lnTo>
                  <a:lnTo>
                    <a:pt x="21600" y="2669"/>
                  </a:lnTo>
                  <a:lnTo>
                    <a:pt x="20532" y="0"/>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9" name="Google Shape;429;p43"/>
            <p:cNvSpPr/>
            <p:nvPr/>
          </p:nvSpPr>
          <p:spPr>
            <a:xfrm>
              <a:off x="542925" y="322262"/>
              <a:ext cx="247650" cy="106364"/>
            </a:xfrm>
            <a:custGeom>
              <a:rect b="b" l="l" r="r" t="t"/>
              <a:pathLst>
                <a:path extrusionOk="0" h="21600" w="21600">
                  <a:moveTo>
                    <a:pt x="18831" y="0"/>
                  </a:moveTo>
                  <a:lnTo>
                    <a:pt x="0" y="12480"/>
                  </a:lnTo>
                  <a:lnTo>
                    <a:pt x="21600" y="21600"/>
                  </a:lnTo>
                  <a:lnTo>
                    <a:pt x="18831" y="0"/>
                  </a:lnTo>
                  <a:close/>
                </a:path>
              </a:pathLst>
            </a:custGeom>
            <a:solidFill>
              <a:srgbClr val="FFEF6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430" name="Google Shape;430;p43"/>
            <p:cNvGrpSpPr/>
            <p:nvPr/>
          </p:nvGrpSpPr>
          <p:grpSpPr>
            <a:xfrm>
              <a:off x="0" y="0"/>
              <a:ext cx="1784350" cy="1238253"/>
              <a:chOff x="0" y="0"/>
              <a:chExt cx="1784350" cy="1238252"/>
            </a:xfrm>
          </p:grpSpPr>
          <p:grpSp>
            <p:nvGrpSpPr>
              <p:cNvPr id="431" name="Google Shape;431;p43"/>
              <p:cNvGrpSpPr/>
              <p:nvPr/>
            </p:nvGrpSpPr>
            <p:grpSpPr>
              <a:xfrm>
                <a:off x="784225" y="114299"/>
                <a:ext cx="869952" cy="1123953"/>
                <a:chOff x="0" y="-1"/>
                <a:chExt cx="869951" cy="1123952"/>
              </a:xfrm>
            </p:grpSpPr>
            <p:sp>
              <p:nvSpPr>
                <p:cNvPr id="432" name="Google Shape;432;p43"/>
                <p:cNvSpPr/>
                <p:nvPr/>
              </p:nvSpPr>
              <p:spPr>
                <a:xfrm>
                  <a:off x="0" y="39687"/>
                  <a:ext cx="249238" cy="138114"/>
                </a:xfrm>
                <a:custGeom>
                  <a:rect b="b" l="l" r="r" t="t"/>
                  <a:pathLst>
                    <a:path extrusionOk="0" h="21600" w="21600">
                      <a:moveTo>
                        <a:pt x="0" y="13207"/>
                      </a:moveTo>
                      <a:lnTo>
                        <a:pt x="7867" y="1234"/>
                      </a:lnTo>
                      <a:lnTo>
                        <a:pt x="14699" y="0"/>
                      </a:lnTo>
                      <a:lnTo>
                        <a:pt x="20151" y="3333"/>
                      </a:lnTo>
                      <a:lnTo>
                        <a:pt x="21600" y="11232"/>
                      </a:lnTo>
                      <a:lnTo>
                        <a:pt x="11525" y="8270"/>
                      </a:lnTo>
                      <a:lnTo>
                        <a:pt x="5107" y="12466"/>
                      </a:lnTo>
                      <a:lnTo>
                        <a:pt x="897" y="21600"/>
                      </a:lnTo>
                      <a:lnTo>
                        <a:pt x="0" y="13207"/>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33" name="Google Shape;433;p43"/>
                <p:cNvSpPr/>
                <p:nvPr/>
              </p:nvSpPr>
              <p:spPr>
                <a:xfrm>
                  <a:off x="217487" y="912812"/>
                  <a:ext cx="182563" cy="211139"/>
                </a:xfrm>
                <a:custGeom>
                  <a:rect b="b" l="l" r="r" t="t"/>
                  <a:pathLst>
                    <a:path extrusionOk="0" h="21600" w="21600">
                      <a:moveTo>
                        <a:pt x="0" y="3248"/>
                      </a:moveTo>
                      <a:lnTo>
                        <a:pt x="15026" y="21600"/>
                      </a:lnTo>
                      <a:lnTo>
                        <a:pt x="21600" y="20382"/>
                      </a:lnTo>
                      <a:lnTo>
                        <a:pt x="20943" y="1380"/>
                      </a:lnTo>
                      <a:lnTo>
                        <a:pt x="15590" y="0"/>
                      </a:lnTo>
                      <a:lnTo>
                        <a:pt x="16810" y="15997"/>
                      </a:lnTo>
                      <a:lnTo>
                        <a:pt x="6668" y="325"/>
                      </a:lnTo>
                      <a:lnTo>
                        <a:pt x="0" y="3248"/>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34" name="Google Shape;434;p43"/>
                <p:cNvSpPr/>
                <p:nvPr/>
              </p:nvSpPr>
              <p:spPr>
                <a:xfrm>
                  <a:off x="801687" y="-1"/>
                  <a:ext cx="68264" cy="185739"/>
                </a:xfrm>
                <a:custGeom>
                  <a:rect b="b" l="l" r="r" t="t"/>
                  <a:pathLst>
                    <a:path extrusionOk="0" h="21600" w="21600">
                      <a:moveTo>
                        <a:pt x="0" y="1754"/>
                      </a:moveTo>
                      <a:lnTo>
                        <a:pt x="8938" y="8585"/>
                      </a:lnTo>
                      <a:lnTo>
                        <a:pt x="10924" y="14215"/>
                      </a:lnTo>
                      <a:lnTo>
                        <a:pt x="6703" y="21600"/>
                      </a:lnTo>
                      <a:lnTo>
                        <a:pt x="19862" y="20308"/>
                      </a:lnTo>
                      <a:lnTo>
                        <a:pt x="21600" y="10708"/>
                      </a:lnTo>
                      <a:lnTo>
                        <a:pt x="11421" y="0"/>
                      </a:lnTo>
                      <a:lnTo>
                        <a:pt x="0" y="1754"/>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435" name="Google Shape;435;p43"/>
              <p:cNvSpPr/>
              <p:nvPr/>
            </p:nvSpPr>
            <p:spPr>
              <a:xfrm>
                <a:off x="112712" y="384175"/>
                <a:ext cx="944563" cy="396876"/>
              </a:xfrm>
              <a:custGeom>
                <a:rect b="b" l="l" r="r" t="t"/>
                <a:pathLst>
                  <a:path extrusionOk="0" h="21600" w="21600">
                    <a:moveTo>
                      <a:pt x="1815" y="0"/>
                    </a:moveTo>
                    <a:lnTo>
                      <a:pt x="21600" y="21168"/>
                    </a:lnTo>
                    <a:lnTo>
                      <a:pt x="19531" y="21600"/>
                    </a:lnTo>
                    <a:lnTo>
                      <a:pt x="0" y="1166"/>
                    </a:lnTo>
                    <a:lnTo>
                      <a:pt x="1815"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36" name="Google Shape;436;p43"/>
              <p:cNvSpPr/>
              <p:nvPr/>
            </p:nvSpPr>
            <p:spPr>
              <a:xfrm>
                <a:off x="404812" y="628650"/>
                <a:ext cx="387351" cy="234951"/>
              </a:xfrm>
              <a:custGeom>
                <a:rect b="b" l="l" r="r" t="t"/>
                <a:pathLst>
                  <a:path extrusionOk="0" h="21600" w="21600">
                    <a:moveTo>
                      <a:pt x="618" y="2481"/>
                    </a:moveTo>
                    <a:lnTo>
                      <a:pt x="7067" y="4816"/>
                    </a:lnTo>
                    <a:lnTo>
                      <a:pt x="14312" y="9997"/>
                    </a:lnTo>
                    <a:lnTo>
                      <a:pt x="19436" y="17732"/>
                    </a:lnTo>
                    <a:lnTo>
                      <a:pt x="14400" y="16784"/>
                    </a:lnTo>
                    <a:lnTo>
                      <a:pt x="6140" y="10654"/>
                    </a:lnTo>
                    <a:lnTo>
                      <a:pt x="2209" y="5838"/>
                    </a:lnTo>
                    <a:lnTo>
                      <a:pt x="4726" y="11895"/>
                    </a:lnTo>
                    <a:lnTo>
                      <a:pt x="12015" y="19703"/>
                    </a:lnTo>
                    <a:lnTo>
                      <a:pt x="20584" y="21600"/>
                    </a:lnTo>
                    <a:lnTo>
                      <a:pt x="21600" y="16346"/>
                    </a:lnTo>
                    <a:lnTo>
                      <a:pt x="17404" y="8757"/>
                    </a:lnTo>
                    <a:lnTo>
                      <a:pt x="7509" y="1241"/>
                    </a:lnTo>
                    <a:lnTo>
                      <a:pt x="0" y="0"/>
                    </a:lnTo>
                    <a:lnTo>
                      <a:pt x="618" y="248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37" name="Google Shape;437;p43"/>
              <p:cNvSpPr/>
              <p:nvPr/>
            </p:nvSpPr>
            <p:spPr>
              <a:xfrm>
                <a:off x="889000" y="301625"/>
                <a:ext cx="169863" cy="377826"/>
              </a:xfrm>
              <a:custGeom>
                <a:rect b="b" l="l" r="r" t="t"/>
                <a:pathLst>
                  <a:path extrusionOk="0" h="21600" w="21600">
                    <a:moveTo>
                      <a:pt x="2434" y="0"/>
                    </a:moveTo>
                    <a:lnTo>
                      <a:pt x="9228" y="1130"/>
                    </a:lnTo>
                    <a:lnTo>
                      <a:pt x="8113" y="8676"/>
                    </a:lnTo>
                    <a:lnTo>
                      <a:pt x="10749" y="14777"/>
                    </a:lnTo>
                    <a:lnTo>
                      <a:pt x="21600" y="20380"/>
                    </a:lnTo>
                    <a:lnTo>
                      <a:pt x="9837" y="21600"/>
                    </a:lnTo>
                    <a:lnTo>
                      <a:pt x="3042" y="15545"/>
                    </a:lnTo>
                    <a:lnTo>
                      <a:pt x="0" y="2576"/>
                    </a:lnTo>
                    <a:lnTo>
                      <a:pt x="2434"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438" name="Google Shape;438;p43"/>
              <p:cNvGrpSpPr/>
              <p:nvPr/>
            </p:nvGrpSpPr>
            <p:grpSpPr>
              <a:xfrm>
                <a:off x="0" y="0"/>
                <a:ext cx="1784350" cy="1076327"/>
                <a:chOff x="0" y="0"/>
                <a:chExt cx="1784350" cy="1076326"/>
              </a:xfrm>
            </p:grpSpPr>
            <p:sp>
              <p:nvSpPr>
                <p:cNvPr id="439" name="Google Shape;439;p43"/>
                <p:cNvSpPr/>
                <p:nvPr/>
              </p:nvSpPr>
              <p:spPr>
                <a:xfrm>
                  <a:off x="1054100" y="885825"/>
                  <a:ext cx="119063" cy="138113"/>
                </a:xfrm>
                <a:custGeom>
                  <a:rect b="b" l="l" r="r" t="t"/>
                  <a:pathLst>
                    <a:path extrusionOk="0" h="21600" w="21600">
                      <a:moveTo>
                        <a:pt x="15840" y="0"/>
                      </a:moveTo>
                      <a:lnTo>
                        <a:pt x="5760" y="8240"/>
                      </a:lnTo>
                      <a:lnTo>
                        <a:pt x="0" y="21600"/>
                      </a:lnTo>
                      <a:lnTo>
                        <a:pt x="11520" y="19977"/>
                      </a:lnTo>
                      <a:lnTo>
                        <a:pt x="14832" y="10488"/>
                      </a:lnTo>
                      <a:lnTo>
                        <a:pt x="21600" y="3371"/>
                      </a:lnTo>
                      <a:lnTo>
                        <a:pt x="1584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40" name="Google Shape;440;p43"/>
                <p:cNvSpPr/>
                <p:nvPr/>
              </p:nvSpPr>
              <p:spPr>
                <a:xfrm>
                  <a:off x="0" y="377825"/>
                  <a:ext cx="1336675" cy="698501"/>
                </a:xfrm>
                <a:custGeom>
                  <a:rect b="b" l="l" r="r" t="t"/>
                  <a:pathLst>
                    <a:path extrusionOk="0" h="21600" w="21600">
                      <a:moveTo>
                        <a:pt x="2001" y="0"/>
                      </a:moveTo>
                      <a:lnTo>
                        <a:pt x="808" y="1276"/>
                      </a:lnTo>
                      <a:lnTo>
                        <a:pt x="0" y="5105"/>
                      </a:lnTo>
                      <a:lnTo>
                        <a:pt x="859" y="8787"/>
                      </a:lnTo>
                      <a:lnTo>
                        <a:pt x="15161" y="21281"/>
                      </a:lnTo>
                      <a:lnTo>
                        <a:pt x="18239" y="20495"/>
                      </a:lnTo>
                      <a:lnTo>
                        <a:pt x="20728" y="21600"/>
                      </a:lnTo>
                      <a:lnTo>
                        <a:pt x="21600" y="19833"/>
                      </a:lnTo>
                      <a:lnTo>
                        <a:pt x="19266" y="16298"/>
                      </a:lnTo>
                      <a:lnTo>
                        <a:pt x="18316" y="12567"/>
                      </a:lnTo>
                      <a:lnTo>
                        <a:pt x="17560" y="12935"/>
                      </a:lnTo>
                      <a:lnTo>
                        <a:pt x="18457" y="16298"/>
                      </a:lnTo>
                      <a:lnTo>
                        <a:pt x="20240" y="19882"/>
                      </a:lnTo>
                      <a:lnTo>
                        <a:pt x="18124" y="19317"/>
                      </a:lnTo>
                      <a:lnTo>
                        <a:pt x="15636" y="19980"/>
                      </a:lnTo>
                      <a:lnTo>
                        <a:pt x="16097" y="15955"/>
                      </a:lnTo>
                      <a:lnTo>
                        <a:pt x="17162" y="13205"/>
                      </a:lnTo>
                      <a:lnTo>
                        <a:pt x="15918" y="13549"/>
                      </a:lnTo>
                      <a:lnTo>
                        <a:pt x="14943" y="16151"/>
                      </a:lnTo>
                      <a:lnTo>
                        <a:pt x="14610" y="19415"/>
                      </a:lnTo>
                      <a:lnTo>
                        <a:pt x="1372" y="7609"/>
                      </a:lnTo>
                      <a:lnTo>
                        <a:pt x="1026" y="5277"/>
                      </a:lnTo>
                      <a:lnTo>
                        <a:pt x="1321" y="2332"/>
                      </a:lnTo>
                      <a:lnTo>
                        <a:pt x="2783" y="0"/>
                      </a:lnTo>
                      <a:lnTo>
                        <a:pt x="2001"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41" name="Google Shape;441;p43"/>
                <p:cNvSpPr/>
                <p:nvPr/>
              </p:nvSpPr>
              <p:spPr>
                <a:xfrm>
                  <a:off x="160337" y="444500"/>
                  <a:ext cx="127001" cy="265113"/>
                </a:xfrm>
                <a:custGeom>
                  <a:rect b="b" l="l" r="r" t="t"/>
                  <a:pathLst>
                    <a:path extrusionOk="0" h="21600" w="21600">
                      <a:moveTo>
                        <a:pt x="15660" y="0"/>
                      </a:moveTo>
                      <a:lnTo>
                        <a:pt x="2565" y="6835"/>
                      </a:lnTo>
                      <a:lnTo>
                        <a:pt x="0" y="14830"/>
                      </a:lnTo>
                      <a:lnTo>
                        <a:pt x="4455" y="20246"/>
                      </a:lnTo>
                      <a:lnTo>
                        <a:pt x="12690" y="21600"/>
                      </a:lnTo>
                      <a:lnTo>
                        <a:pt x="10260" y="9930"/>
                      </a:lnTo>
                      <a:lnTo>
                        <a:pt x="21600" y="1096"/>
                      </a:lnTo>
                      <a:lnTo>
                        <a:pt x="1566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42" name="Google Shape;442;p43"/>
                <p:cNvSpPr/>
                <p:nvPr/>
              </p:nvSpPr>
              <p:spPr>
                <a:xfrm>
                  <a:off x="704850" y="0"/>
                  <a:ext cx="511175" cy="942976"/>
                </a:xfrm>
                <a:custGeom>
                  <a:rect b="b" l="l" r="r" t="t"/>
                  <a:pathLst>
                    <a:path extrusionOk="0" h="21600" w="21600">
                      <a:moveTo>
                        <a:pt x="7335" y="16291"/>
                      </a:moveTo>
                      <a:lnTo>
                        <a:pt x="0" y="2255"/>
                      </a:lnTo>
                      <a:lnTo>
                        <a:pt x="2725" y="691"/>
                      </a:lnTo>
                      <a:lnTo>
                        <a:pt x="8680" y="0"/>
                      </a:lnTo>
                      <a:lnTo>
                        <a:pt x="13424" y="1036"/>
                      </a:lnTo>
                      <a:lnTo>
                        <a:pt x="21600" y="21600"/>
                      </a:lnTo>
                      <a:lnTo>
                        <a:pt x="18673" y="19836"/>
                      </a:lnTo>
                      <a:lnTo>
                        <a:pt x="11944" y="1764"/>
                      </a:lnTo>
                      <a:lnTo>
                        <a:pt x="7604" y="1109"/>
                      </a:lnTo>
                      <a:lnTo>
                        <a:pt x="4004" y="1345"/>
                      </a:lnTo>
                      <a:lnTo>
                        <a:pt x="2557" y="2564"/>
                      </a:lnTo>
                      <a:lnTo>
                        <a:pt x="10295" y="16800"/>
                      </a:lnTo>
                      <a:lnTo>
                        <a:pt x="7335" y="1629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43" name="Google Shape;443;p43"/>
                <p:cNvSpPr/>
                <p:nvPr/>
              </p:nvSpPr>
              <p:spPr>
                <a:xfrm>
                  <a:off x="909637" y="254000"/>
                  <a:ext cx="152401" cy="400051"/>
                </a:xfrm>
                <a:custGeom>
                  <a:rect b="b" l="l" r="r" t="t"/>
                  <a:pathLst>
                    <a:path extrusionOk="0" h="21600" w="21600">
                      <a:moveTo>
                        <a:pt x="0" y="1157"/>
                      </a:moveTo>
                      <a:lnTo>
                        <a:pt x="8550" y="8314"/>
                      </a:lnTo>
                      <a:lnTo>
                        <a:pt x="12712" y="13629"/>
                      </a:lnTo>
                      <a:lnTo>
                        <a:pt x="13050" y="21600"/>
                      </a:lnTo>
                      <a:lnTo>
                        <a:pt x="21600" y="21600"/>
                      </a:lnTo>
                      <a:lnTo>
                        <a:pt x="21038" y="15429"/>
                      </a:lnTo>
                      <a:lnTo>
                        <a:pt x="18225" y="8914"/>
                      </a:lnTo>
                      <a:lnTo>
                        <a:pt x="11138" y="2529"/>
                      </a:lnTo>
                      <a:lnTo>
                        <a:pt x="7088" y="0"/>
                      </a:lnTo>
                      <a:lnTo>
                        <a:pt x="0" y="1157"/>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44" name="Google Shape;444;p43"/>
                <p:cNvSpPr/>
                <p:nvPr/>
              </p:nvSpPr>
              <p:spPr>
                <a:xfrm>
                  <a:off x="512762" y="222250"/>
                  <a:ext cx="309563" cy="214313"/>
                </a:xfrm>
                <a:custGeom>
                  <a:rect b="b" l="l" r="r" t="t"/>
                  <a:pathLst>
                    <a:path extrusionOk="0" h="21600" w="21600">
                      <a:moveTo>
                        <a:pt x="16449" y="0"/>
                      </a:moveTo>
                      <a:lnTo>
                        <a:pt x="14234" y="1365"/>
                      </a:lnTo>
                      <a:lnTo>
                        <a:pt x="14012" y="5300"/>
                      </a:lnTo>
                      <a:lnTo>
                        <a:pt x="0" y="13570"/>
                      </a:lnTo>
                      <a:lnTo>
                        <a:pt x="0" y="17826"/>
                      </a:lnTo>
                      <a:lnTo>
                        <a:pt x="15729" y="18147"/>
                      </a:lnTo>
                      <a:lnTo>
                        <a:pt x="17723" y="21600"/>
                      </a:lnTo>
                      <a:lnTo>
                        <a:pt x="21600" y="21359"/>
                      </a:lnTo>
                      <a:lnTo>
                        <a:pt x="21212" y="15257"/>
                      </a:lnTo>
                      <a:lnTo>
                        <a:pt x="6425" y="14132"/>
                      </a:lnTo>
                      <a:lnTo>
                        <a:pt x="18443" y="7146"/>
                      </a:lnTo>
                      <a:lnTo>
                        <a:pt x="16449"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45" name="Google Shape;445;p43"/>
                <p:cNvSpPr/>
                <p:nvPr/>
              </p:nvSpPr>
              <p:spPr>
                <a:xfrm>
                  <a:off x="1036637" y="76200"/>
                  <a:ext cx="747713" cy="336551"/>
                </a:xfrm>
                <a:custGeom>
                  <a:rect b="b" l="l" r="r" t="t"/>
                  <a:pathLst>
                    <a:path extrusionOk="0" h="21600" w="21600">
                      <a:moveTo>
                        <a:pt x="0" y="6674"/>
                      </a:moveTo>
                      <a:lnTo>
                        <a:pt x="19810" y="0"/>
                      </a:lnTo>
                      <a:lnTo>
                        <a:pt x="21256" y="3974"/>
                      </a:lnTo>
                      <a:lnTo>
                        <a:pt x="21600" y="9221"/>
                      </a:lnTo>
                      <a:lnTo>
                        <a:pt x="20728" y="14366"/>
                      </a:lnTo>
                      <a:lnTo>
                        <a:pt x="1308" y="21600"/>
                      </a:lnTo>
                      <a:lnTo>
                        <a:pt x="1217" y="19562"/>
                      </a:lnTo>
                      <a:lnTo>
                        <a:pt x="19810" y="12328"/>
                      </a:lnTo>
                      <a:lnTo>
                        <a:pt x="20498" y="7387"/>
                      </a:lnTo>
                      <a:lnTo>
                        <a:pt x="19282" y="2904"/>
                      </a:lnTo>
                      <a:lnTo>
                        <a:pt x="0" y="9425"/>
                      </a:lnTo>
                      <a:lnTo>
                        <a:pt x="0" y="6674"/>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46" name="Google Shape;446;p43"/>
                <p:cNvSpPr/>
                <p:nvPr/>
              </p:nvSpPr>
              <p:spPr>
                <a:xfrm>
                  <a:off x="1130300" y="184150"/>
                  <a:ext cx="388938" cy="136526"/>
                </a:xfrm>
                <a:custGeom>
                  <a:rect b="b" l="l" r="r" t="t"/>
                  <a:pathLst>
                    <a:path extrusionOk="0" h="21600" w="21600">
                      <a:moveTo>
                        <a:pt x="0" y="15732"/>
                      </a:moveTo>
                      <a:lnTo>
                        <a:pt x="2921" y="21600"/>
                      </a:lnTo>
                      <a:lnTo>
                        <a:pt x="9826" y="20726"/>
                      </a:lnTo>
                      <a:lnTo>
                        <a:pt x="18502" y="14483"/>
                      </a:lnTo>
                      <a:lnTo>
                        <a:pt x="21600" y="5244"/>
                      </a:lnTo>
                      <a:lnTo>
                        <a:pt x="19608" y="250"/>
                      </a:lnTo>
                      <a:lnTo>
                        <a:pt x="11198" y="0"/>
                      </a:lnTo>
                      <a:lnTo>
                        <a:pt x="4869" y="1498"/>
                      </a:lnTo>
                      <a:lnTo>
                        <a:pt x="664" y="9489"/>
                      </a:lnTo>
                      <a:lnTo>
                        <a:pt x="4957" y="11861"/>
                      </a:lnTo>
                      <a:lnTo>
                        <a:pt x="12172" y="6617"/>
                      </a:lnTo>
                      <a:lnTo>
                        <a:pt x="18413" y="6617"/>
                      </a:lnTo>
                      <a:lnTo>
                        <a:pt x="11862" y="13734"/>
                      </a:lnTo>
                      <a:lnTo>
                        <a:pt x="6285" y="15732"/>
                      </a:lnTo>
                      <a:lnTo>
                        <a:pt x="0" y="15732"/>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grpSp>
        <p:nvGrpSpPr>
          <p:cNvPr id="447" name="Google Shape;447;p43"/>
          <p:cNvGrpSpPr/>
          <p:nvPr/>
        </p:nvGrpSpPr>
        <p:grpSpPr>
          <a:xfrm>
            <a:off x="8680448" y="2116138"/>
            <a:ext cx="385767" cy="4308476"/>
            <a:chOff x="-1" y="0"/>
            <a:chExt cx="385765" cy="4308475"/>
          </a:xfrm>
        </p:grpSpPr>
        <p:sp>
          <p:nvSpPr>
            <p:cNvPr id="448" name="Google Shape;448;p43"/>
            <p:cNvSpPr/>
            <p:nvPr/>
          </p:nvSpPr>
          <p:spPr>
            <a:xfrm flipH="1">
              <a:off x="-1" y="2043112"/>
              <a:ext cx="325439" cy="2265363"/>
            </a:xfrm>
            <a:custGeom>
              <a:rect b="b" l="l" r="r" t="t"/>
              <a:pathLst>
                <a:path extrusionOk="0" h="21600" w="21600">
                  <a:moveTo>
                    <a:pt x="19362" y="20873"/>
                  </a:moveTo>
                  <a:lnTo>
                    <a:pt x="10632" y="19477"/>
                  </a:lnTo>
                  <a:lnTo>
                    <a:pt x="8925" y="18406"/>
                  </a:lnTo>
                  <a:lnTo>
                    <a:pt x="10380" y="16812"/>
                  </a:lnTo>
                  <a:lnTo>
                    <a:pt x="16536" y="14887"/>
                  </a:lnTo>
                  <a:lnTo>
                    <a:pt x="17935" y="13690"/>
                  </a:lnTo>
                  <a:lnTo>
                    <a:pt x="16536" y="12883"/>
                  </a:lnTo>
                  <a:lnTo>
                    <a:pt x="11220" y="12295"/>
                  </a:lnTo>
                  <a:lnTo>
                    <a:pt x="10101" y="11554"/>
                  </a:lnTo>
                  <a:lnTo>
                    <a:pt x="12031" y="10496"/>
                  </a:lnTo>
                  <a:lnTo>
                    <a:pt x="20733" y="7645"/>
                  </a:lnTo>
                  <a:lnTo>
                    <a:pt x="21600" y="6250"/>
                  </a:lnTo>
                  <a:lnTo>
                    <a:pt x="19362" y="4715"/>
                  </a:lnTo>
                  <a:lnTo>
                    <a:pt x="12031" y="3988"/>
                  </a:lnTo>
                  <a:lnTo>
                    <a:pt x="5596" y="2791"/>
                  </a:lnTo>
                  <a:lnTo>
                    <a:pt x="0" y="0"/>
                  </a:lnTo>
                  <a:lnTo>
                    <a:pt x="811" y="2526"/>
                  </a:lnTo>
                  <a:lnTo>
                    <a:pt x="5008" y="4048"/>
                  </a:lnTo>
                  <a:lnTo>
                    <a:pt x="10632" y="4980"/>
                  </a:lnTo>
                  <a:lnTo>
                    <a:pt x="16816" y="5509"/>
                  </a:lnTo>
                  <a:lnTo>
                    <a:pt x="17123" y="6905"/>
                  </a:lnTo>
                  <a:lnTo>
                    <a:pt x="13990" y="8373"/>
                  </a:lnTo>
                  <a:lnTo>
                    <a:pt x="6715" y="10965"/>
                  </a:lnTo>
                  <a:lnTo>
                    <a:pt x="6435" y="12625"/>
                  </a:lnTo>
                  <a:lnTo>
                    <a:pt x="13178" y="13551"/>
                  </a:lnTo>
                  <a:lnTo>
                    <a:pt x="12870" y="14418"/>
                  </a:lnTo>
                  <a:lnTo>
                    <a:pt x="6967" y="16217"/>
                  </a:lnTo>
                  <a:lnTo>
                    <a:pt x="4477" y="17943"/>
                  </a:lnTo>
                  <a:lnTo>
                    <a:pt x="6715" y="19801"/>
                  </a:lnTo>
                  <a:lnTo>
                    <a:pt x="12031" y="20793"/>
                  </a:lnTo>
                  <a:lnTo>
                    <a:pt x="18774" y="21600"/>
                  </a:lnTo>
                  <a:lnTo>
                    <a:pt x="19362" y="20873"/>
                  </a:lnTo>
                  <a:close/>
                </a:path>
              </a:pathLst>
            </a:custGeom>
            <a:solidFill>
              <a:srgbClr val="703D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49" name="Google Shape;449;p43"/>
            <p:cNvSpPr/>
            <p:nvPr/>
          </p:nvSpPr>
          <p:spPr>
            <a:xfrm flipH="1">
              <a:off x="60325" y="0"/>
              <a:ext cx="325439" cy="2592388"/>
            </a:xfrm>
            <a:custGeom>
              <a:rect b="b" l="l" r="r" t="t"/>
              <a:pathLst>
                <a:path extrusionOk="0" h="21600" w="21600">
                  <a:moveTo>
                    <a:pt x="19362" y="20873"/>
                  </a:moveTo>
                  <a:lnTo>
                    <a:pt x="10632" y="19477"/>
                  </a:lnTo>
                  <a:lnTo>
                    <a:pt x="8925" y="18406"/>
                  </a:lnTo>
                  <a:lnTo>
                    <a:pt x="10380" y="16812"/>
                  </a:lnTo>
                  <a:lnTo>
                    <a:pt x="16536" y="14887"/>
                  </a:lnTo>
                  <a:lnTo>
                    <a:pt x="17935" y="13690"/>
                  </a:lnTo>
                  <a:lnTo>
                    <a:pt x="16536" y="12883"/>
                  </a:lnTo>
                  <a:lnTo>
                    <a:pt x="11220" y="12295"/>
                  </a:lnTo>
                  <a:lnTo>
                    <a:pt x="10101" y="11554"/>
                  </a:lnTo>
                  <a:lnTo>
                    <a:pt x="12031" y="10496"/>
                  </a:lnTo>
                  <a:lnTo>
                    <a:pt x="20733" y="7645"/>
                  </a:lnTo>
                  <a:lnTo>
                    <a:pt x="21600" y="6250"/>
                  </a:lnTo>
                  <a:lnTo>
                    <a:pt x="19362" y="4715"/>
                  </a:lnTo>
                  <a:lnTo>
                    <a:pt x="12031" y="3988"/>
                  </a:lnTo>
                  <a:lnTo>
                    <a:pt x="5596" y="2791"/>
                  </a:lnTo>
                  <a:lnTo>
                    <a:pt x="0" y="0"/>
                  </a:lnTo>
                  <a:lnTo>
                    <a:pt x="811" y="2526"/>
                  </a:lnTo>
                  <a:lnTo>
                    <a:pt x="5008" y="4048"/>
                  </a:lnTo>
                  <a:lnTo>
                    <a:pt x="10632" y="4980"/>
                  </a:lnTo>
                  <a:lnTo>
                    <a:pt x="16816" y="5509"/>
                  </a:lnTo>
                  <a:lnTo>
                    <a:pt x="17123" y="6905"/>
                  </a:lnTo>
                  <a:lnTo>
                    <a:pt x="13990" y="8373"/>
                  </a:lnTo>
                  <a:lnTo>
                    <a:pt x="6715" y="10965"/>
                  </a:lnTo>
                  <a:lnTo>
                    <a:pt x="6435" y="12625"/>
                  </a:lnTo>
                  <a:lnTo>
                    <a:pt x="13178" y="13551"/>
                  </a:lnTo>
                  <a:lnTo>
                    <a:pt x="12870" y="14418"/>
                  </a:lnTo>
                  <a:lnTo>
                    <a:pt x="6967" y="16217"/>
                  </a:lnTo>
                  <a:lnTo>
                    <a:pt x="4477" y="17943"/>
                  </a:lnTo>
                  <a:lnTo>
                    <a:pt x="6715" y="19801"/>
                  </a:lnTo>
                  <a:lnTo>
                    <a:pt x="12031" y="20793"/>
                  </a:lnTo>
                  <a:lnTo>
                    <a:pt x="18774" y="21600"/>
                  </a:lnTo>
                  <a:lnTo>
                    <a:pt x="19362" y="20873"/>
                  </a:lnTo>
                  <a:close/>
                </a:path>
              </a:pathLst>
            </a:custGeom>
            <a:solidFill>
              <a:srgbClr val="703D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450" name="Google Shape;450;p43"/>
          <p:cNvGrpSpPr/>
          <p:nvPr/>
        </p:nvGrpSpPr>
        <p:grpSpPr>
          <a:xfrm>
            <a:off x="7171450" y="-86948"/>
            <a:ext cx="2427451" cy="2247172"/>
            <a:chOff x="-2" y="-3"/>
            <a:chExt cx="2427449" cy="2247170"/>
          </a:xfrm>
        </p:grpSpPr>
        <p:grpSp>
          <p:nvGrpSpPr>
            <p:cNvPr id="451" name="Google Shape;451;p43"/>
            <p:cNvGrpSpPr/>
            <p:nvPr/>
          </p:nvGrpSpPr>
          <p:grpSpPr>
            <a:xfrm>
              <a:off x="-2" y="-3"/>
              <a:ext cx="2427449" cy="2247170"/>
              <a:chOff x="-1" y="-2"/>
              <a:chExt cx="2427447" cy="2247168"/>
            </a:xfrm>
          </p:grpSpPr>
          <p:sp>
            <p:nvSpPr>
              <p:cNvPr id="452" name="Google Shape;452;p43"/>
              <p:cNvSpPr/>
              <p:nvPr/>
            </p:nvSpPr>
            <p:spPr>
              <a:xfrm rot="-3172564">
                <a:off x="1448671" y="1810969"/>
                <a:ext cx="98426" cy="457201"/>
              </a:xfrm>
              <a:custGeom>
                <a:rect b="b" l="l" r="r" t="t"/>
                <a:pathLst>
                  <a:path extrusionOk="0" h="21600" w="21600">
                    <a:moveTo>
                      <a:pt x="10844" y="241"/>
                    </a:moveTo>
                    <a:lnTo>
                      <a:pt x="11549" y="9165"/>
                    </a:lnTo>
                    <a:lnTo>
                      <a:pt x="0" y="21600"/>
                    </a:lnTo>
                    <a:lnTo>
                      <a:pt x="6965" y="21144"/>
                    </a:lnTo>
                    <a:lnTo>
                      <a:pt x="19220" y="10076"/>
                    </a:lnTo>
                    <a:lnTo>
                      <a:pt x="21600" y="0"/>
                    </a:lnTo>
                    <a:lnTo>
                      <a:pt x="10844" y="24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453" name="Google Shape;453;p43"/>
              <p:cNvGrpSpPr/>
              <p:nvPr/>
            </p:nvGrpSpPr>
            <p:grpSpPr>
              <a:xfrm>
                <a:off x="-1" y="-2"/>
                <a:ext cx="2427447" cy="2247168"/>
                <a:chOff x="0" y="-1"/>
                <a:chExt cx="2427445" cy="2247166"/>
              </a:xfrm>
            </p:grpSpPr>
            <p:sp>
              <p:nvSpPr>
                <p:cNvPr id="454" name="Google Shape;454;p43"/>
                <p:cNvSpPr/>
                <p:nvPr/>
              </p:nvSpPr>
              <p:spPr>
                <a:xfrm rot="-3172564">
                  <a:off x="712071" y="199657"/>
                  <a:ext cx="242889" cy="198438"/>
                </a:xfrm>
                <a:custGeom>
                  <a:rect b="b" l="l" r="r" t="t"/>
                  <a:pathLst>
                    <a:path extrusionOk="0" h="21600" w="21600">
                      <a:moveTo>
                        <a:pt x="0" y="0"/>
                      </a:moveTo>
                      <a:lnTo>
                        <a:pt x="10657" y="11388"/>
                      </a:lnTo>
                      <a:lnTo>
                        <a:pt x="17881" y="21600"/>
                      </a:lnTo>
                      <a:lnTo>
                        <a:pt x="21600" y="8665"/>
                      </a:lnTo>
                      <a:lnTo>
                        <a:pt x="12838" y="557"/>
                      </a:lnTo>
                      <a:lnTo>
                        <a:pt x="16593" y="11388"/>
                      </a:lnTo>
                      <a:lnTo>
                        <a:pt x="4685" y="1052"/>
                      </a:lnTo>
                      <a:lnTo>
                        <a:pt x="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55" name="Google Shape;455;p43"/>
                <p:cNvSpPr/>
                <p:nvPr/>
              </p:nvSpPr>
              <p:spPr>
                <a:xfrm rot="-3172564">
                  <a:off x="842246" y="613994"/>
                  <a:ext cx="427039" cy="695326"/>
                </a:xfrm>
                <a:custGeom>
                  <a:rect b="b" l="l" r="r" t="t"/>
                  <a:pathLst>
                    <a:path extrusionOk="0" h="21600" w="21600">
                      <a:moveTo>
                        <a:pt x="15043" y="2265"/>
                      </a:moveTo>
                      <a:lnTo>
                        <a:pt x="9846" y="6181"/>
                      </a:lnTo>
                      <a:lnTo>
                        <a:pt x="3309" y="13381"/>
                      </a:lnTo>
                      <a:lnTo>
                        <a:pt x="0" y="19335"/>
                      </a:lnTo>
                      <a:lnTo>
                        <a:pt x="1198" y="21600"/>
                      </a:lnTo>
                      <a:lnTo>
                        <a:pt x="5319" y="21091"/>
                      </a:lnTo>
                      <a:lnTo>
                        <a:pt x="11734" y="16051"/>
                      </a:lnTo>
                      <a:lnTo>
                        <a:pt x="17783" y="9378"/>
                      </a:lnTo>
                      <a:lnTo>
                        <a:pt x="20991" y="4741"/>
                      </a:lnTo>
                      <a:lnTo>
                        <a:pt x="21600" y="1475"/>
                      </a:lnTo>
                      <a:lnTo>
                        <a:pt x="19834" y="0"/>
                      </a:lnTo>
                      <a:lnTo>
                        <a:pt x="16971" y="1141"/>
                      </a:lnTo>
                      <a:lnTo>
                        <a:pt x="19671" y="1879"/>
                      </a:lnTo>
                      <a:lnTo>
                        <a:pt x="17783" y="6181"/>
                      </a:lnTo>
                      <a:lnTo>
                        <a:pt x="14008" y="11520"/>
                      </a:lnTo>
                      <a:lnTo>
                        <a:pt x="7105" y="17701"/>
                      </a:lnTo>
                      <a:lnTo>
                        <a:pt x="2355" y="19563"/>
                      </a:lnTo>
                      <a:lnTo>
                        <a:pt x="2741" y="16560"/>
                      </a:lnTo>
                      <a:lnTo>
                        <a:pt x="8871" y="8851"/>
                      </a:lnTo>
                      <a:lnTo>
                        <a:pt x="16870" y="2072"/>
                      </a:lnTo>
                      <a:lnTo>
                        <a:pt x="15043" y="2265"/>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56" name="Google Shape;456;p43"/>
                <p:cNvSpPr/>
                <p:nvPr/>
              </p:nvSpPr>
              <p:spPr>
                <a:xfrm rot="-3172564">
                  <a:off x="540621" y="375869"/>
                  <a:ext cx="801689" cy="1425576"/>
                </a:xfrm>
                <a:custGeom>
                  <a:rect b="b" l="l" r="r" t="t"/>
                  <a:pathLst>
                    <a:path extrusionOk="0" h="21600" w="21600">
                      <a:moveTo>
                        <a:pt x="20942" y="0"/>
                      </a:moveTo>
                      <a:lnTo>
                        <a:pt x="0" y="21600"/>
                      </a:lnTo>
                      <a:lnTo>
                        <a:pt x="2072" y="20992"/>
                      </a:lnTo>
                      <a:lnTo>
                        <a:pt x="21600" y="523"/>
                      </a:lnTo>
                      <a:lnTo>
                        <a:pt x="20942"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57" name="Google Shape;457;p43"/>
                <p:cNvSpPr/>
                <p:nvPr/>
              </p:nvSpPr>
              <p:spPr>
                <a:xfrm rot="-3172564">
                  <a:off x="612059" y="56782"/>
                  <a:ext cx="1203326" cy="2133601"/>
                </a:xfrm>
                <a:custGeom>
                  <a:rect b="b" l="l" r="r" t="t"/>
                  <a:pathLst>
                    <a:path extrusionOk="0" h="21600" w="21600">
                      <a:moveTo>
                        <a:pt x="682" y="16290"/>
                      </a:moveTo>
                      <a:lnTo>
                        <a:pt x="2830" y="16233"/>
                      </a:lnTo>
                      <a:lnTo>
                        <a:pt x="5897" y="17235"/>
                      </a:lnTo>
                      <a:lnTo>
                        <a:pt x="4892" y="16136"/>
                      </a:lnTo>
                      <a:lnTo>
                        <a:pt x="2636" y="15483"/>
                      </a:lnTo>
                      <a:lnTo>
                        <a:pt x="4576" y="15580"/>
                      </a:lnTo>
                      <a:lnTo>
                        <a:pt x="7032" y="16439"/>
                      </a:lnTo>
                      <a:lnTo>
                        <a:pt x="20537" y="2406"/>
                      </a:lnTo>
                      <a:lnTo>
                        <a:pt x="18518" y="848"/>
                      </a:lnTo>
                      <a:lnTo>
                        <a:pt x="16579" y="0"/>
                      </a:lnTo>
                      <a:lnTo>
                        <a:pt x="19337" y="447"/>
                      </a:lnTo>
                      <a:lnTo>
                        <a:pt x="21600" y="2452"/>
                      </a:lnTo>
                      <a:lnTo>
                        <a:pt x="5969" y="18747"/>
                      </a:lnTo>
                      <a:lnTo>
                        <a:pt x="3455" y="19544"/>
                      </a:lnTo>
                      <a:lnTo>
                        <a:pt x="754" y="21600"/>
                      </a:lnTo>
                      <a:lnTo>
                        <a:pt x="0" y="21004"/>
                      </a:lnTo>
                      <a:lnTo>
                        <a:pt x="941" y="20798"/>
                      </a:lnTo>
                      <a:lnTo>
                        <a:pt x="2701" y="19389"/>
                      </a:lnTo>
                      <a:lnTo>
                        <a:pt x="1185" y="18747"/>
                      </a:lnTo>
                      <a:lnTo>
                        <a:pt x="1185" y="18192"/>
                      </a:lnTo>
                      <a:lnTo>
                        <a:pt x="2952" y="18891"/>
                      </a:lnTo>
                      <a:lnTo>
                        <a:pt x="2952" y="18249"/>
                      </a:lnTo>
                      <a:lnTo>
                        <a:pt x="4331" y="18444"/>
                      </a:lnTo>
                      <a:lnTo>
                        <a:pt x="3074" y="17636"/>
                      </a:lnTo>
                      <a:lnTo>
                        <a:pt x="4518" y="17539"/>
                      </a:lnTo>
                      <a:lnTo>
                        <a:pt x="682" y="1629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58" name="Google Shape;458;p43"/>
                <p:cNvSpPr/>
                <p:nvPr/>
              </p:nvSpPr>
              <p:spPr>
                <a:xfrm rot="-3172564">
                  <a:off x="1237534" y="1510932"/>
                  <a:ext cx="268288" cy="193676"/>
                </a:xfrm>
                <a:custGeom>
                  <a:rect b="b" l="l" r="r" t="t"/>
                  <a:pathLst>
                    <a:path extrusionOk="0" h="21600" w="21600">
                      <a:moveTo>
                        <a:pt x="0" y="5053"/>
                      </a:moveTo>
                      <a:lnTo>
                        <a:pt x="8184" y="6695"/>
                      </a:lnTo>
                      <a:lnTo>
                        <a:pt x="20509" y="21600"/>
                      </a:lnTo>
                      <a:lnTo>
                        <a:pt x="21600" y="18253"/>
                      </a:lnTo>
                      <a:lnTo>
                        <a:pt x="14347" y="7200"/>
                      </a:lnTo>
                      <a:lnTo>
                        <a:pt x="834" y="0"/>
                      </a:lnTo>
                      <a:lnTo>
                        <a:pt x="0" y="5053"/>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59" name="Google Shape;459;p43"/>
                <p:cNvSpPr/>
                <p:nvPr/>
              </p:nvSpPr>
              <p:spPr>
                <a:xfrm rot="-3172564">
                  <a:off x="1167684" y="1366469"/>
                  <a:ext cx="287338" cy="228601"/>
                </a:xfrm>
                <a:custGeom>
                  <a:rect b="b" l="l" r="r" t="t"/>
                  <a:pathLst>
                    <a:path extrusionOk="0" h="21600" w="21600">
                      <a:moveTo>
                        <a:pt x="0" y="4181"/>
                      </a:moveTo>
                      <a:lnTo>
                        <a:pt x="10257" y="7933"/>
                      </a:lnTo>
                      <a:lnTo>
                        <a:pt x="19247" y="21600"/>
                      </a:lnTo>
                      <a:lnTo>
                        <a:pt x="21600" y="15865"/>
                      </a:lnTo>
                      <a:lnTo>
                        <a:pt x="12670" y="6110"/>
                      </a:lnTo>
                      <a:lnTo>
                        <a:pt x="2112" y="0"/>
                      </a:lnTo>
                      <a:lnTo>
                        <a:pt x="0" y="418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0" name="Google Shape;460;p43"/>
                <p:cNvSpPr/>
                <p:nvPr/>
              </p:nvSpPr>
              <p:spPr>
                <a:xfrm rot="-3172564">
                  <a:off x="742234" y="420319"/>
                  <a:ext cx="287338" cy="233364"/>
                </a:xfrm>
                <a:custGeom>
                  <a:rect b="b" l="l" r="r" t="t"/>
                  <a:pathLst>
                    <a:path extrusionOk="0" h="21600" w="21600">
                      <a:moveTo>
                        <a:pt x="0" y="4099"/>
                      </a:moveTo>
                      <a:lnTo>
                        <a:pt x="9520" y="7305"/>
                      </a:lnTo>
                      <a:lnTo>
                        <a:pt x="19551" y="21600"/>
                      </a:lnTo>
                      <a:lnTo>
                        <a:pt x="21600" y="16502"/>
                      </a:lnTo>
                      <a:lnTo>
                        <a:pt x="11869" y="4572"/>
                      </a:lnTo>
                      <a:lnTo>
                        <a:pt x="1627" y="0"/>
                      </a:lnTo>
                      <a:lnTo>
                        <a:pt x="0" y="4099"/>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1" name="Google Shape;461;p43"/>
                <p:cNvSpPr/>
                <p:nvPr/>
              </p:nvSpPr>
              <p:spPr>
                <a:xfrm rot="-3172564">
                  <a:off x="683496" y="312369"/>
                  <a:ext cx="284164" cy="219076"/>
                </a:xfrm>
                <a:custGeom>
                  <a:rect b="b" l="l" r="r" t="t"/>
                  <a:pathLst>
                    <a:path extrusionOk="0" h="21600" w="21600">
                      <a:moveTo>
                        <a:pt x="0" y="4924"/>
                      </a:moveTo>
                      <a:lnTo>
                        <a:pt x="8287" y="7331"/>
                      </a:lnTo>
                      <a:lnTo>
                        <a:pt x="20260" y="21600"/>
                      </a:lnTo>
                      <a:lnTo>
                        <a:pt x="21600" y="17235"/>
                      </a:lnTo>
                      <a:lnTo>
                        <a:pt x="9322" y="2966"/>
                      </a:lnTo>
                      <a:lnTo>
                        <a:pt x="1310" y="0"/>
                      </a:lnTo>
                      <a:lnTo>
                        <a:pt x="0" y="4924"/>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cxnSp>
          <p:nvCxnSpPr>
            <p:cNvPr id="462" name="Google Shape;462;p43"/>
            <p:cNvCxnSpPr/>
            <p:nvPr/>
          </p:nvCxnSpPr>
          <p:spPr>
            <a:xfrm>
              <a:off x="559671" y="220294"/>
              <a:ext cx="66676" cy="152401"/>
            </a:xfrm>
            <a:prstGeom prst="straightConnector1">
              <a:avLst/>
            </a:prstGeom>
            <a:noFill/>
            <a:ln cap="flat" cmpd="sng" w="38100">
              <a:solidFill>
                <a:srgbClr val="000000"/>
              </a:solidFill>
              <a:prstDash val="solid"/>
              <a:round/>
              <a:headEnd len="sm" w="sm" type="none"/>
              <a:tailEnd len="sm" w="sm" type="none"/>
            </a:ln>
          </p:spPr>
        </p:cxnSp>
      </p:grpSp>
      <p:sp>
        <p:nvSpPr>
          <p:cNvPr id="463" name="Google Shape;463;p43"/>
          <p:cNvSpPr txBox="1"/>
          <p:nvPr>
            <p:ph idx="12" type="sldNum"/>
          </p:nvPr>
        </p:nvSpPr>
        <p:spPr>
          <a:xfrm>
            <a:off x="8330594" y="6248400"/>
            <a:ext cx="292707" cy="332740"/>
          </a:xfrm>
          <a:prstGeom prst="rect">
            <a:avLst/>
          </a:prstGeom>
          <a:noFill/>
          <a:ln>
            <a:noFill/>
          </a:ln>
        </p:spPr>
        <p:txBody>
          <a:bodyPr anchorCtr="0" anchor="t" bIns="45700" lIns="45700" spcFirstLastPara="1" rIns="45700" wrap="square" tIns="45700">
            <a:spAutoFit/>
          </a:bodyPr>
          <a:lstStyle>
            <a:lvl1pPr indent="0" lvl="0"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1pPr>
            <a:lvl2pPr indent="0" lvl="1"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2pPr>
            <a:lvl3pPr indent="0" lvl="2"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3pPr>
            <a:lvl4pPr indent="0" lvl="3"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4pPr>
            <a:lvl5pPr indent="0" lvl="4"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5pPr>
            <a:lvl6pPr indent="0" lvl="5"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6pPr>
            <a:lvl7pPr indent="0" lvl="6"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7pPr>
            <a:lvl8pPr indent="0" lvl="7"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8pPr>
            <a:lvl9pPr indent="0" lvl="8"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2">
    <p:spTree>
      <p:nvGrpSpPr>
        <p:cNvPr id="464" name="Shape 464"/>
        <p:cNvGrpSpPr/>
        <p:nvPr/>
      </p:nvGrpSpPr>
      <p:grpSpPr>
        <a:xfrm>
          <a:off x="0" y="0"/>
          <a:ext cx="0" cy="0"/>
          <a:chOff x="0" y="0"/>
          <a:chExt cx="0" cy="0"/>
        </a:xfrm>
      </p:grpSpPr>
      <p:sp>
        <p:nvSpPr>
          <p:cNvPr id="465" name="Google Shape;465;p44"/>
          <p:cNvSpPr/>
          <p:nvPr/>
        </p:nvSpPr>
        <p:spPr>
          <a:xfrm rot="-3172564">
            <a:off x="7777957" y="-15081"/>
            <a:ext cx="1162051" cy="2084387"/>
          </a:xfrm>
          <a:custGeom>
            <a:rect b="b" l="l" r="r" t="t"/>
            <a:pathLst>
              <a:path extrusionOk="0" h="21600" w="21600">
                <a:moveTo>
                  <a:pt x="21600" y="2537"/>
                </a:moveTo>
                <a:lnTo>
                  <a:pt x="19085" y="469"/>
                </a:lnTo>
                <a:lnTo>
                  <a:pt x="16674" y="0"/>
                </a:lnTo>
                <a:lnTo>
                  <a:pt x="818" y="16472"/>
                </a:lnTo>
                <a:lnTo>
                  <a:pt x="818" y="18916"/>
                </a:lnTo>
                <a:lnTo>
                  <a:pt x="0" y="21278"/>
                </a:lnTo>
                <a:lnTo>
                  <a:pt x="536" y="21600"/>
                </a:lnTo>
                <a:lnTo>
                  <a:pt x="3281" y="19660"/>
                </a:lnTo>
                <a:lnTo>
                  <a:pt x="5506" y="18916"/>
                </a:lnTo>
                <a:lnTo>
                  <a:pt x="21600" y="2537"/>
                </a:ln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6" name="Google Shape;466;p44"/>
          <p:cNvSpPr/>
          <p:nvPr/>
        </p:nvSpPr>
        <p:spPr>
          <a:xfrm rot="-3172564">
            <a:off x="7865268" y="24606"/>
            <a:ext cx="1165226" cy="2097088"/>
          </a:xfrm>
          <a:custGeom>
            <a:rect b="b" l="l" r="r" t="t"/>
            <a:pathLst>
              <a:path extrusionOk="0" h="21600" w="21600">
                <a:moveTo>
                  <a:pt x="17014" y="0"/>
                </a:moveTo>
                <a:lnTo>
                  <a:pt x="965" y="16537"/>
                </a:lnTo>
                <a:lnTo>
                  <a:pt x="972" y="18672"/>
                </a:lnTo>
                <a:lnTo>
                  <a:pt x="0" y="21192"/>
                </a:lnTo>
                <a:lnTo>
                  <a:pt x="371" y="21600"/>
                </a:lnTo>
                <a:lnTo>
                  <a:pt x="3131" y="19553"/>
                </a:lnTo>
                <a:lnTo>
                  <a:pt x="5662" y="18783"/>
                </a:lnTo>
                <a:lnTo>
                  <a:pt x="21600" y="2497"/>
                </a:lnTo>
                <a:lnTo>
                  <a:pt x="19211" y="560"/>
                </a:lnTo>
                <a:lnTo>
                  <a:pt x="17014" y="0"/>
                </a:lnTo>
                <a:close/>
              </a:path>
            </a:pathLst>
          </a:custGeom>
          <a:solidFill>
            <a:srgbClr val="703D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7" name="Google Shape;467;p44"/>
          <p:cNvSpPr/>
          <p:nvPr/>
        </p:nvSpPr>
        <p:spPr>
          <a:xfrm rot="-3172564">
            <a:off x="7831138" y="192088"/>
            <a:ext cx="1025526" cy="1571626"/>
          </a:xfrm>
          <a:custGeom>
            <a:rect b="b" l="l" r="r" t="t"/>
            <a:pathLst>
              <a:path extrusionOk="0" h="21600" w="21600">
                <a:moveTo>
                  <a:pt x="0" y="19329"/>
                </a:moveTo>
                <a:lnTo>
                  <a:pt x="3644" y="19858"/>
                </a:lnTo>
                <a:lnTo>
                  <a:pt x="6208" y="21600"/>
                </a:lnTo>
                <a:lnTo>
                  <a:pt x="21600" y="3103"/>
                </a:lnTo>
                <a:lnTo>
                  <a:pt x="17864" y="638"/>
                </a:lnTo>
                <a:lnTo>
                  <a:pt x="16008" y="0"/>
                </a:lnTo>
                <a:lnTo>
                  <a:pt x="0" y="19329"/>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468" name="Google Shape;468;p44"/>
          <p:cNvGrpSpPr/>
          <p:nvPr/>
        </p:nvGrpSpPr>
        <p:grpSpPr>
          <a:xfrm>
            <a:off x="7938" y="5540375"/>
            <a:ext cx="1784351" cy="1246189"/>
            <a:chOff x="0" y="0"/>
            <a:chExt cx="1784350" cy="1246188"/>
          </a:xfrm>
        </p:grpSpPr>
        <p:sp>
          <p:nvSpPr>
            <p:cNvPr id="469" name="Google Shape;469;p44"/>
            <p:cNvSpPr/>
            <p:nvPr/>
          </p:nvSpPr>
          <p:spPr>
            <a:xfrm>
              <a:off x="30162" y="23812"/>
              <a:ext cx="1728789" cy="1030289"/>
            </a:xfrm>
            <a:custGeom>
              <a:rect b="b" l="l" r="r" t="t"/>
              <a:pathLst>
                <a:path extrusionOk="0" h="21600" w="21600">
                  <a:moveTo>
                    <a:pt x="15746" y="20968"/>
                  </a:moveTo>
                  <a:lnTo>
                    <a:pt x="14089" y="18405"/>
                  </a:lnTo>
                  <a:lnTo>
                    <a:pt x="13206" y="7938"/>
                  </a:lnTo>
                  <a:lnTo>
                    <a:pt x="21223" y="5492"/>
                  </a:lnTo>
                  <a:lnTo>
                    <a:pt x="21600" y="3378"/>
                  </a:lnTo>
                  <a:lnTo>
                    <a:pt x="20826" y="1664"/>
                  </a:lnTo>
                  <a:lnTo>
                    <a:pt x="12660" y="3511"/>
                  </a:lnTo>
                  <a:lnTo>
                    <a:pt x="12095" y="533"/>
                  </a:lnTo>
                  <a:lnTo>
                    <a:pt x="10765" y="0"/>
                  </a:lnTo>
                  <a:lnTo>
                    <a:pt x="9505" y="466"/>
                  </a:lnTo>
                  <a:lnTo>
                    <a:pt x="8811" y="1764"/>
                  </a:lnTo>
                  <a:lnTo>
                    <a:pt x="9297" y="4743"/>
                  </a:lnTo>
                  <a:lnTo>
                    <a:pt x="6548" y="7339"/>
                  </a:lnTo>
                  <a:lnTo>
                    <a:pt x="9753" y="7871"/>
                  </a:lnTo>
                  <a:lnTo>
                    <a:pt x="11033" y="14794"/>
                  </a:lnTo>
                  <a:lnTo>
                    <a:pt x="1399" y="7805"/>
                  </a:lnTo>
                  <a:lnTo>
                    <a:pt x="456" y="8470"/>
                  </a:lnTo>
                  <a:lnTo>
                    <a:pt x="0" y="10584"/>
                  </a:lnTo>
                  <a:lnTo>
                    <a:pt x="546" y="12963"/>
                  </a:lnTo>
                  <a:lnTo>
                    <a:pt x="11301" y="21434"/>
                  </a:lnTo>
                  <a:lnTo>
                    <a:pt x="13672" y="20901"/>
                  </a:lnTo>
                  <a:lnTo>
                    <a:pt x="15577" y="21600"/>
                  </a:lnTo>
                  <a:lnTo>
                    <a:pt x="15746" y="20968"/>
                  </a:lnTo>
                  <a:close/>
                </a:path>
              </a:pathLst>
            </a:custGeom>
            <a:solidFill>
              <a:srgbClr val="F8F8F8"/>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0" name="Google Shape;470;p44"/>
            <p:cNvSpPr/>
            <p:nvPr/>
          </p:nvSpPr>
          <p:spPr>
            <a:xfrm>
              <a:off x="1614487" y="146050"/>
              <a:ext cx="112713" cy="204788"/>
            </a:xfrm>
            <a:custGeom>
              <a:rect b="b" l="l" r="r" t="t"/>
              <a:pathLst>
                <a:path extrusionOk="0" h="21600" w="21600">
                  <a:moveTo>
                    <a:pt x="0" y="586"/>
                  </a:moveTo>
                  <a:lnTo>
                    <a:pt x="18126" y="0"/>
                  </a:lnTo>
                  <a:lnTo>
                    <a:pt x="21600" y="19507"/>
                  </a:lnTo>
                  <a:lnTo>
                    <a:pt x="1208" y="21600"/>
                  </a:lnTo>
                  <a:lnTo>
                    <a:pt x="0" y="586"/>
                  </a:lnTo>
                  <a:close/>
                </a:path>
              </a:pathLst>
            </a:custGeom>
            <a:solidFill>
              <a:srgbClr val="FFEF6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1" name="Google Shape;471;p44"/>
            <p:cNvSpPr/>
            <p:nvPr/>
          </p:nvSpPr>
          <p:spPr>
            <a:xfrm>
              <a:off x="23812" y="450850"/>
              <a:ext cx="1257301" cy="650876"/>
            </a:xfrm>
            <a:custGeom>
              <a:rect b="b" l="l" r="r" t="t"/>
              <a:pathLst>
                <a:path extrusionOk="0" h="21600" w="21600">
                  <a:moveTo>
                    <a:pt x="1866" y="0"/>
                  </a:moveTo>
                  <a:lnTo>
                    <a:pt x="18127" y="13655"/>
                  </a:lnTo>
                  <a:lnTo>
                    <a:pt x="19448" y="16785"/>
                  </a:lnTo>
                  <a:lnTo>
                    <a:pt x="21600" y="20837"/>
                  </a:lnTo>
                  <a:lnTo>
                    <a:pt x="21314" y="21600"/>
                  </a:lnTo>
                  <a:lnTo>
                    <a:pt x="18386" y="20705"/>
                  </a:lnTo>
                  <a:lnTo>
                    <a:pt x="15594" y="21337"/>
                  </a:lnTo>
                  <a:lnTo>
                    <a:pt x="572" y="7840"/>
                  </a:lnTo>
                  <a:lnTo>
                    <a:pt x="0" y="3946"/>
                  </a:lnTo>
                  <a:lnTo>
                    <a:pt x="626" y="842"/>
                  </a:lnTo>
                  <a:lnTo>
                    <a:pt x="1866" y="0"/>
                  </a:lnTo>
                  <a:close/>
                </a:path>
              </a:pathLst>
            </a:custGeom>
            <a:solidFill>
              <a:srgbClr val="FF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2" name="Google Shape;472;p44"/>
            <p:cNvSpPr/>
            <p:nvPr/>
          </p:nvSpPr>
          <p:spPr>
            <a:xfrm>
              <a:off x="196849" y="504825"/>
              <a:ext cx="833439" cy="593726"/>
            </a:xfrm>
            <a:custGeom>
              <a:rect b="b" l="l" r="r" t="t"/>
              <a:pathLst>
                <a:path extrusionOk="0" h="21600" w="21600">
                  <a:moveTo>
                    <a:pt x="0" y="9398"/>
                  </a:moveTo>
                  <a:lnTo>
                    <a:pt x="18985" y="21600"/>
                  </a:lnTo>
                  <a:lnTo>
                    <a:pt x="19335" y="15441"/>
                  </a:lnTo>
                  <a:lnTo>
                    <a:pt x="21600" y="12202"/>
                  </a:lnTo>
                  <a:lnTo>
                    <a:pt x="1606" y="0"/>
                  </a:lnTo>
                  <a:lnTo>
                    <a:pt x="0" y="3672"/>
                  </a:lnTo>
                  <a:lnTo>
                    <a:pt x="0" y="9398"/>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3" name="Google Shape;473;p44"/>
            <p:cNvSpPr/>
            <p:nvPr/>
          </p:nvSpPr>
          <p:spPr>
            <a:xfrm>
              <a:off x="762000" y="66675"/>
              <a:ext cx="214313" cy="192088"/>
            </a:xfrm>
            <a:custGeom>
              <a:rect b="b" l="l" r="r" t="t"/>
              <a:pathLst>
                <a:path extrusionOk="0" h="21600" w="21600">
                  <a:moveTo>
                    <a:pt x="0" y="2510"/>
                  </a:moveTo>
                  <a:lnTo>
                    <a:pt x="12706" y="0"/>
                  </a:lnTo>
                  <a:lnTo>
                    <a:pt x="19932" y="3227"/>
                  </a:lnTo>
                  <a:lnTo>
                    <a:pt x="21600" y="12458"/>
                  </a:lnTo>
                  <a:lnTo>
                    <a:pt x="13024" y="13085"/>
                  </a:lnTo>
                  <a:lnTo>
                    <a:pt x="2541" y="21600"/>
                  </a:lnTo>
                  <a:lnTo>
                    <a:pt x="0" y="2510"/>
                  </a:lnTo>
                  <a:close/>
                </a:path>
              </a:pathLst>
            </a:custGeom>
            <a:solidFill>
              <a:srgbClr val="00B2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4" name="Google Shape;474;p44"/>
            <p:cNvSpPr/>
            <p:nvPr/>
          </p:nvSpPr>
          <p:spPr>
            <a:xfrm>
              <a:off x="1009650" y="1068387"/>
              <a:ext cx="120650" cy="177801"/>
            </a:xfrm>
            <a:custGeom>
              <a:rect b="b" l="l" r="r" t="t"/>
              <a:pathLst>
                <a:path extrusionOk="0" h="21600" w="21600">
                  <a:moveTo>
                    <a:pt x="21600" y="386"/>
                  </a:moveTo>
                  <a:lnTo>
                    <a:pt x="21600" y="21600"/>
                  </a:lnTo>
                  <a:lnTo>
                    <a:pt x="0" y="771"/>
                  </a:lnTo>
                  <a:lnTo>
                    <a:pt x="10232" y="0"/>
                  </a:lnTo>
                  <a:lnTo>
                    <a:pt x="21600" y="386"/>
                  </a:lnTo>
                  <a:close/>
                </a:path>
              </a:pathLst>
            </a:custGeom>
            <a:solidFill>
              <a:srgbClr val="00B2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5" name="Google Shape;475;p44"/>
            <p:cNvSpPr/>
            <p:nvPr/>
          </p:nvSpPr>
          <p:spPr>
            <a:xfrm>
              <a:off x="792162" y="185737"/>
              <a:ext cx="306388" cy="608014"/>
            </a:xfrm>
            <a:custGeom>
              <a:rect b="b" l="l" r="r" t="t"/>
              <a:pathLst>
                <a:path extrusionOk="0" h="21600" w="21600">
                  <a:moveTo>
                    <a:pt x="0" y="2262"/>
                  </a:moveTo>
                  <a:lnTo>
                    <a:pt x="4868" y="0"/>
                  </a:lnTo>
                  <a:lnTo>
                    <a:pt x="12982" y="170"/>
                  </a:lnTo>
                  <a:lnTo>
                    <a:pt x="21600" y="21600"/>
                  </a:lnTo>
                  <a:lnTo>
                    <a:pt x="15612" y="20356"/>
                  </a:lnTo>
                  <a:lnTo>
                    <a:pt x="8506" y="19140"/>
                  </a:lnTo>
                  <a:lnTo>
                    <a:pt x="0" y="2262"/>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6" name="Google Shape;476;p44"/>
            <p:cNvSpPr/>
            <p:nvPr/>
          </p:nvSpPr>
          <p:spPr>
            <a:xfrm>
              <a:off x="1052512" y="158750"/>
              <a:ext cx="577851" cy="276226"/>
            </a:xfrm>
            <a:custGeom>
              <a:rect b="b" l="l" r="r" t="t"/>
              <a:pathLst>
                <a:path extrusionOk="0" h="21600" w="21600">
                  <a:moveTo>
                    <a:pt x="20532" y="0"/>
                  </a:moveTo>
                  <a:lnTo>
                    <a:pt x="0" y="6579"/>
                  </a:lnTo>
                  <a:lnTo>
                    <a:pt x="831" y="21600"/>
                  </a:lnTo>
                  <a:lnTo>
                    <a:pt x="21214" y="14710"/>
                  </a:lnTo>
                  <a:lnTo>
                    <a:pt x="21600" y="2669"/>
                  </a:lnTo>
                  <a:lnTo>
                    <a:pt x="20532" y="0"/>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7" name="Google Shape;477;p44"/>
            <p:cNvSpPr/>
            <p:nvPr/>
          </p:nvSpPr>
          <p:spPr>
            <a:xfrm>
              <a:off x="542925" y="322262"/>
              <a:ext cx="247650" cy="106364"/>
            </a:xfrm>
            <a:custGeom>
              <a:rect b="b" l="l" r="r" t="t"/>
              <a:pathLst>
                <a:path extrusionOk="0" h="21600" w="21600">
                  <a:moveTo>
                    <a:pt x="18831" y="0"/>
                  </a:moveTo>
                  <a:lnTo>
                    <a:pt x="0" y="12480"/>
                  </a:lnTo>
                  <a:lnTo>
                    <a:pt x="21600" y="21600"/>
                  </a:lnTo>
                  <a:lnTo>
                    <a:pt x="18831" y="0"/>
                  </a:lnTo>
                  <a:close/>
                </a:path>
              </a:pathLst>
            </a:custGeom>
            <a:solidFill>
              <a:srgbClr val="FFEF6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478" name="Google Shape;478;p44"/>
            <p:cNvGrpSpPr/>
            <p:nvPr/>
          </p:nvGrpSpPr>
          <p:grpSpPr>
            <a:xfrm>
              <a:off x="0" y="0"/>
              <a:ext cx="1784350" cy="1238253"/>
              <a:chOff x="0" y="0"/>
              <a:chExt cx="1784350" cy="1238252"/>
            </a:xfrm>
          </p:grpSpPr>
          <p:grpSp>
            <p:nvGrpSpPr>
              <p:cNvPr id="479" name="Google Shape;479;p44"/>
              <p:cNvGrpSpPr/>
              <p:nvPr/>
            </p:nvGrpSpPr>
            <p:grpSpPr>
              <a:xfrm>
                <a:off x="784225" y="114299"/>
                <a:ext cx="869952" cy="1123953"/>
                <a:chOff x="0" y="-1"/>
                <a:chExt cx="869951" cy="1123952"/>
              </a:xfrm>
            </p:grpSpPr>
            <p:sp>
              <p:nvSpPr>
                <p:cNvPr id="480" name="Google Shape;480;p44"/>
                <p:cNvSpPr/>
                <p:nvPr/>
              </p:nvSpPr>
              <p:spPr>
                <a:xfrm>
                  <a:off x="0" y="39687"/>
                  <a:ext cx="249238" cy="138114"/>
                </a:xfrm>
                <a:custGeom>
                  <a:rect b="b" l="l" r="r" t="t"/>
                  <a:pathLst>
                    <a:path extrusionOk="0" h="21600" w="21600">
                      <a:moveTo>
                        <a:pt x="0" y="13207"/>
                      </a:moveTo>
                      <a:lnTo>
                        <a:pt x="7867" y="1234"/>
                      </a:lnTo>
                      <a:lnTo>
                        <a:pt x="14699" y="0"/>
                      </a:lnTo>
                      <a:lnTo>
                        <a:pt x="20151" y="3333"/>
                      </a:lnTo>
                      <a:lnTo>
                        <a:pt x="21600" y="11232"/>
                      </a:lnTo>
                      <a:lnTo>
                        <a:pt x="11525" y="8270"/>
                      </a:lnTo>
                      <a:lnTo>
                        <a:pt x="5107" y="12466"/>
                      </a:lnTo>
                      <a:lnTo>
                        <a:pt x="897" y="21600"/>
                      </a:lnTo>
                      <a:lnTo>
                        <a:pt x="0" y="13207"/>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81" name="Google Shape;481;p44"/>
                <p:cNvSpPr/>
                <p:nvPr/>
              </p:nvSpPr>
              <p:spPr>
                <a:xfrm>
                  <a:off x="217487" y="912812"/>
                  <a:ext cx="182563" cy="211139"/>
                </a:xfrm>
                <a:custGeom>
                  <a:rect b="b" l="l" r="r" t="t"/>
                  <a:pathLst>
                    <a:path extrusionOk="0" h="21600" w="21600">
                      <a:moveTo>
                        <a:pt x="0" y="3248"/>
                      </a:moveTo>
                      <a:lnTo>
                        <a:pt x="15026" y="21600"/>
                      </a:lnTo>
                      <a:lnTo>
                        <a:pt x="21600" y="20382"/>
                      </a:lnTo>
                      <a:lnTo>
                        <a:pt x="20943" y="1380"/>
                      </a:lnTo>
                      <a:lnTo>
                        <a:pt x="15590" y="0"/>
                      </a:lnTo>
                      <a:lnTo>
                        <a:pt x="16810" y="15997"/>
                      </a:lnTo>
                      <a:lnTo>
                        <a:pt x="6668" y="325"/>
                      </a:lnTo>
                      <a:lnTo>
                        <a:pt x="0" y="3248"/>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82" name="Google Shape;482;p44"/>
                <p:cNvSpPr/>
                <p:nvPr/>
              </p:nvSpPr>
              <p:spPr>
                <a:xfrm>
                  <a:off x="801687" y="-1"/>
                  <a:ext cx="68264" cy="185739"/>
                </a:xfrm>
                <a:custGeom>
                  <a:rect b="b" l="l" r="r" t="t"/>
                  <a:pathLst>
                    <a:path extrusionOk="0" h="21600" w="21600">
                      <a:moveTo>
                        <a:pt x="0" y="1754"/>
                      </a:moveTo>
                      <a:lnTo>
                        <a:pt x="8938" y="8585"/>
                      </a:lnTo>
                      <a:lnTo>
                        <a:pt x="10924" y="14215"/>
                      </a:lnTo>
                      <a:lnTo>
                        <a:pt x="6703" y="21600"/>
                      </a:lnTo>
                      <a:lnTo>
                        <a:pt x="19862" y="20308"/>
                      </a:lnTo>
                      <a:lnTo>
                        <a:pt x="21600" y="10708"/>
                      </a:lnTo>
                      <a:lnTo>
                        <a:pt x="11421" y="0"/>
                      </a:lnTo>
                      <a:lnTo>
                        <a:pt x="0" y="1754"/>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483" name="Google Shape;483;p44"/>
              <p:cNvSpPr/>
              <p:nvPr/>
            </p:nvSpPr>
            <p:spPr>
              <a:xfrm>
                <a:off x="112712" y="384175"/>
                <a:ext cx="944563" cy="396876"/>
              </a:xfrm>
              <a:custGeom>
                <a:rect b="b" l="l" r="r" t="t"/>
                <a:pathLst>
                  <a:path extrusionOk="0" h="21600" w="21600">
                    <a:moveTo>
                      <a:pt x="1815" y="0"/>
                    </a:moveTo>
                    <a:lnTo>
                      <a:pt x="21600" y="21168"/>
                    </a:lnTo>
                    <a:lnTo>
                      <a:pt x="19531" y="21600"/>
                    </a:lnTo>
                    <a:lnTo>
                      <a:pt x="0" y="1166"/>
                    </a:lnTo>
                    <a:lnTo>
                      <a:pt x="1815"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84" name="Google Shape;484;p44"/>
              <p:cNvSpPr/>
              <p:nvPr/>
            </p:nvSpPr>
            <p:spPr>
              <a:xfrm>
                <a:off x="404812" y="628650"/>
                <a:ext cx="387351" cy="234951"/>
              </a:xfrm>
              <a:custGeom>
                <a:rect b="b" l="l" r="r" t="t"/>
                <a:pathLst>
                  <a:path extrusionOk="0" h="21600" w="21600">
                    <a:moveTo>
                      <a:pt x="618" y="2481"/>
                    </a:moveTo>
                    <a:lnTo>
                      <a:pt x="7067" y="4816"/>
                    </a:lnTo>
                    <a:lnTo>
                      <a:pt x="14312" y="9997"/>
                    </a:lnTo>
                    <a:lnTo>
                      <a:pt x="19436" y="17732"/>
                    </a:lnTo>
                    <a:lnTo>
                      <a:pt x="14400" y="16784"/>
                    </a:lnTo>
                    <a:lnTo>
                      <a:pt x="6140" y="10654"/>
                    </a:lnTo>
                    <a:lnTo>
                      <a:pt x="2209" y="5838"/>
                    </a:lnTo>
                    <a:lnTo>
                      <a:pt x="4726" y="11895"/>
                    </a:lnTo>
                    <a:lnTo>
                      <a:pt x="12015" y="19703"/>
                    </a:lnTo>
                    <a:lnTo>
                      <a:pt x="20584" y="21600"/>
                    </a:lnTo>
                    <a:lnTo>
                      <a:pt x="21600" y="16346"/>
                    </a:lnTo>
                    <a:lnTo>
                      <a:pt x="17404" y="8757"/>
                    </a:lnTo>
                    <a:lnTo>
                      <a:pt x="7509" y="1241"/>
                    </a:lnTo>
                    <a:lnTo>
                      <a:pt x="0" y="0"/>
                    </a:lnTo>
                    <a:lnTo>
                      <a:pt x="618" y="248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85" name="Google Shape;485;p44"/>
              <p:cNvSpPr/>
              <p:nvPr/>
            </p:nvSpPr>
            <p:spPr>
              <a:xfrm>
                <a:off x="889000" y="301625"/>
                <a:ext cx="169863" cy="377826"/>
              </a:xfrm>
              <a:custGeom>
                <a:rect b="b" l="l" r="r" t="t"/>
                <a:pathLst>
                  <a:path extrusionOk="0" h="21600" w="21600">
                    <a:moveTo>
                      <a:pt x="2434" y="0"/>
                    </a:moveTo>
                    <a:lnTo>
                      <a:pt x="9228" y="1130"/>
                    </a:lnTo>
                    <a:lnTo>
                      <a:pt x="8113" y="8676"/>
                    </a:lnTo>
                    <a:lnTo>
                      <a:pt x="10749" y="14777"/>
                    </a:lnTo>
                    <a:lnTo>
                      <a:pt x="21600" y="20380"/>
                    </a:lnTo>
                    <a:lnTo>
                      <a:pt x="9837" y="21600"/>
                    </a:lnTo>
                    <a:lnTo>
                      <a:pt x="3042" y="15545"/>
                    </a:lnTo>
                    <a:lnTo>
                      <a:pt x="0" y="2576"/>
                    </a:lnTo>
                    <a:lnTo>
                      <a:pt x="2434"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486" name="Google Shape;486;p44"/>
              <p:cNvGrpSpPr/>
              <p:nvPr/>
            </p:nvGrpSpPr>
            <p:grpSpPr>
              <a:xfrm>
                <a:off x="0" y="0"/>
                <a:ext cx="1784350" cy="1076327"/>
                <a:chOff x="0" y="0"/>
                <a:chExt cx="1784350" cy="1076326"/>
              </a:xfrm>
            </p:grpSpPr>
            <p:sp>
              <p:nvSpPr>
                <p:cNvPr id="487" name="Google Shape;487;p44"/>
                <p:cNvSpPr/>
                <p:nvPr/>
              </p:nvSpPr>
              <p:spPr>
                <a:xfrm>
                  <a:off x="1054100" y="885825"/>
                  <a:ext cx="119063" cy="138113"/>
                </a:xfrm>
                <a:custGeom>
                  <a:rect b="b" l="l" r="r" t="t"/>
                  <a:pathLst>
                    <a:path extrusionOk="0" h="21600" w="21600">
                      <a:moveTo>
                        <a:pt x="15840" y="0"/>
                      </a:moveTo>
                      <a:lnTo>
                        <a:pt x="5760" y="8240"/>
                      </a:lnTo>
                      <a:lnTo>
                        <a:pt x="0" y="21600"/>
                      </a:lnTo>
                      <a:lnTo>
                        <a:pt x="11520" y="19977"/>
                      </a:lnTo>
                      <a:lnTo>
                        <a:pt x="14832" y="10488"/>
                      </a:lnTo>
                      <a:lnTo>
                        <a:pt x="21600" y="3371"/>
                      </a:lnTo>
                      <a:lnTo>
                        <a:pt x="1584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88" name="Google Shape;488;p44"/>
                <p:cNvSpPr/>
                <p:nvPr/>
              </p:nvSpPr>
              <p:spPr>
                <a:xfrm>
                  <a:off x="0" y="377825"/>
                  <a:ext cx="1336675" cy="698501"/>
                </a:xfrm>
                <a:custGeom>
                  <a:rect b="b" l="l" r="r" t="t"/>
                  <a:pathLst>
                    <a:path extrusionOk="0" h="21600" w="21600">
                      <a:moveTo>
                        <a:pt x="2001" y="0"/>
                      </a:moveTo>
                      <a:lnTo>
                        <a:pt x="808" y="1276"/>
                      </a:lnTo>
                      <a:lnTo>
                        <a:pt x="0" y="5105"/>
                      </a:lnTo>
                      <a:lnTo>
                        <a:pt x="859" y="8787"/>
                      </a:lnTo>
                      <a:lnTo>
                        <a:pt x="15161" y="21281"/>
                      </a:lnTo>
                      <a:lnTo>
                        <a:pt x="18239" y="20495"/>
                      </a:lnTo>
                      <a:lnTo>
                        <a:pt x="20728" y="21600"/>
                      </a:lnTo>
                      <a:lnTo>
                        <a:pt x="21600" y="19833"/>
                      </a:lnTo>
                      <a:lnTo>
                        <a:pt x="19266" y="16298"/>
                      </a:lnTo>
                      <a:lnTo>
                        <a:pt x="18316" y="12567"/>
                      </a:lnTo>
                      <a:lnTo>
                        <a:pt x="17560" y="12935"/>
                      </a:lnTo>
                      <a:lnTo>
                        <a:pt x="18457" y="16298"/>
                      </a:lnTo>
                      <a:lnTo>
                        <a:pt x="20240" y="19882"/>
                      </a:lnTo>
                      <a:lnTo>
                        <a:pt x="18124" y="19317"/>
                      </a:lnTo>
                      <a:lnTo>
                        <a:pt x="15636" y="19980"/>
                      </a:lnTo>
                      <a:lnTo>
                        <a:pt x="16097" y="15955"/>
                      </a:lnTo>
                      <a:lnTo>
                        <a:pt x="17162" y="13205"/>
                      </a:lnTo>
                      <a:lnTo>
                        <a:pt x="15918" y="13549"/>
                      </a:lnTo>
                      <a:lnTo>
                        <a:pt x="14943" y="16151"/>
                      </a:lnTo>
                      <a:lnTo>
                        <a:pt x="14610" y="19415"/>
                      </a:lnTo>
                      <a:lnTo>
                        <a:pt x="1372" y="7609"/>
                      </a:lnTo>
                      <a:lnTo>
                        <a:pt x="1026" y="5277"/>
                      </a:lnTo>
                      <a:lnTo>
                        <a:pt x="1321" y="2332"/>
                      </a:lnTo>
                      <a:lnTo>
                        <a:pt x="2783" y="0"/>
                      </a:lnTo>
                      <a:lnTo>
                        <a:pt x="2001"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89" name="Google Shape;489;p44"/>
                <p:cNvSpPr/>
                <p:nvPr/>
              </p:nvSpPr>
              <p:spPr>
                <a:xfrm>
                  <a:off x="160337" y="444500"/>
                  <a:ext cx="127001" cy="265113"/>
                </a:xfrm>
                <a:custGeom>
                  <a:rect b="b" l="l" r="r" t="t"/>
                  <a:pathLst>
                    <a:path extrusionOk="0" h="21600" w="21600">
                      <a:moveTo>
                        <a:pt x="15660" y="0"/>
                      </a:moveTo>
                      <a:lnTo>
                        <a:pt x="2565" y="6835"/>
                      </a:lnTo>
                      <a:lnTo>
                        <a:pt x="0" y="14830"/>
                      </a:lnTo>
                      <a:lnTo>
                        <a:pt x="4455" y="20246"/>
                      </a:lnTo>
                      <a:lnTo>
                        <a:pt x="12690" y="21600"/>
                      </a:lnTo>
                      <a:lnTo>
                        <a:pt x="10260" y="9930"/>
                      </a:lnTo>
                      <a:lnTo>
                        <a:pt x="21600" y="1096"/>
                      </a:lnTo>
                      <a:lnTo>
                        <a:pt x="1566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90" name="Google Shape;490;p44"/>
                <p:cNvSpPr/>
                <p:nvPr/>
              </p:nvSpPr>
              <p:spPr>
                <a:xfrm>
                  <a:off x="704850" y="0"/>
                  <a:ext cx="511175" cy="942976"/>
                </a:xfrm>
                <a:custGeom>
                  <a:rect b="b" l="l" r="r" t="t"/>
                  <a:pathLst>
                    <a:path extrusionOk="0" h="21600" w="21600">
                      <a:moveTo>
                        <a:pt x="7335" y="16291"/>
                      </a:moveTo>
                      <a:lnTo>
                        <a:pt x="0" y="2255"/>
                      </a:lnTo>
                      <a:lnTo>
                        <a:pt x="2725" y="691"/>
                      </a:lnTo>
                      <a:lnTo>
                        <a:pt x="8680" y="0"/>
                      </a:lnTo>
                      <a:lnTo>
                        <a:pt x="13424" y="1036"/>
                      </a:lnTo>
                      <a:lnTo>
                        <a:pt x="21600" y="21600"/>
                      </a:lnTo>
                      <a:lnTo>
                        <a:pt x="18673" y="19836"/>
                      </a:lnTo>
                      <a:lnTo>
                        <a:pt x="11944" y="1764"/>
                      </a:lnTo>
                      <a:lnTo>
                        <a:pt x="7604" y="1109"/>
                      </a:lnTo>
                      <a:lnTo>
                        <a:pt x="4004" y="1345"/>
                      </a:lnTo>
                      <a:lnTo>
                        <a:pt x="2557" y="2564"/>
                      </a:lnTo>
                      <a:lnTo>
                        <a:pt x="10295" y="16800"/>
                      </a:lnTo>
                      <a:lnTo>
                        <a:pt x="7335" y="1629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91" name="Google Shape;491;p44"/>
                <p:cNvSpPr/>
                <p:nvPr/>
              </p:nvSpPr>
              <p:spPr>
                <a:xfrm>
                  <a:off x="909637" y="254000"/>
                  <a:ext cx="152401" cy="400051"/>
                </a:xfrm>
                <a:custGeom>
                  <a:rect b="b" l="l" r="r" t="t"/>
                  <a:pathLst>
                    <a:path extrusionOk="0" h="21600" w="21600">
                      <a:moveTo>
                        <a:pt x="0" y="1157"/>
                      </a:moveTo>
                      <a:lnTo>
                        <a:pt x="8550" y="8314"/>
                      </a:lnTo>
                      <a:lnTo>
                        <a:pt x="12712" y="13629"/>
                      </a:lnTo>
                      <a:lnTo>
                        <a:pt x="13050" y="21600"/>
                      </a:lnTo>
                      <a:lnTo>
                        <a:pt x="21600" y="21600"/>
                      </a:lnTo>
                      <a:lnTo>
                        <a:pt x="21038" y="15429"/>
                      </a:lnTo>
                      <a:lnTo>
                        <a:pt x="18225" y="8914"/>
                      </a:lnTo>
                      <a:lnTo>
                        <a:pt x="11138" y="2529"/>
                      </a:lnTo>
                      <a:lnTo>
                        <a:pt x="7088" y="0"/>
                      </a:lnTo>
                      <a:lnTo>
                        <a:pt x="0" y="1157"/>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92" name="Google Shape;492;p44"/>
                <p:cNvSpPr/>
                <p:nvPr/>
              </p:nvSpPr>
              <p:spPr>
                <a:xfrm>
                  <a:off x="512762" y="222250"/>
                  <a:ext cx="309563" cy="214313"/>
                </a:xfrm>
                <a:custGeom>
                  <a:rect b="b" l="l" r="r" t="t"/>
                  <a:pathLst>
                    <a:path extrusionOk="0" h="21600" w="21600">
                      <a:moveTo>
                        <a:pt x="16449" y="0"/>
                      </a:moveTo>
                      <a:lnTo>
                        <a:pt x="14234" y="1365"/>
                      </a:lnTo>
                      <a:lnTo>
                        <a:pt x="14012" y="5300"/>
                      </a:lnTo>
                      <a:lnTo>
                        <a:pt x="0" y="13570"/>
                      </a:lnTo>
                      <a:lnTo>
                        <a:pt x="0" y="17826"/>
                      </a:lnTo>
                      <a:lnTo>
                        <a:pt x="15729" y="18147"/>
                      </a:lnTo>
                      <a:lnTo>
                        <a:pt x="17723" y="21600"/>
                      </a:lnTo>
                      <a:lnTo>
                        <a:pt x="21600" y="21359"/>
                      </a:lnTo>
                      <a:lnTo>
                        <a:pt x="21212" y="15257"/>
                      </a:lnTo>
                      <a:lnTo>
                        <a:pt x="6425" y="14132"/>
                      </a:lnTo>
                      <a:lnTo>
                        <a:pt x="18443" y="7146"/>
                      </a:lnTo>
                      <a:lnTo>
                        <a:pt x="16449"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93" name="Google Shape;493;p44"/>
                <p:cNvSpPr/>
                <p:nvPr/>
              </p:nvSpPr>
              <p:spPr>
                <a:xfrm>
                  <a:off x="1036637" y="76200"/>
                  <a:ext cx="747713" cy="336551"/>
                </a:xfrm>
                <a:custGeom>
                  <a:rect b="b" l="l" r="r" t="t"/>
                  <a:pathLst>
                    <a:path extrusionOk="0" h="21600" w="21600">
                      <a:moveTo>
                        <a:pt x="0" y="6674"/>
                      </a:moveTo>
                      <a:lnTo>
                        <a:pt x="19810" y="0"/>
                      </a:lnTo>
                      <a:lnTo>
                        <a:pt x="21256" y="3974"/>
                      </a:lnTo>
                      <a:lnTo>
                        <a:pt x="21600" y="9221"/>
                      </a:lnTo>
                      <a:lnTo>
                        <a:pt x="20728" y="14366"/>
                      </a:lnTo>
                      <a:lnTo>
                        <a:pt x="1308" y="21600"/>
                      </a:lnTo>
                      <a:lnTo>
                        <a:pt x="1217" y="19562"/>
                      </a:lnTo>
                      <a:lnTo>
                        <a:pt x="19810" y="12328"/>
                      </a:lnTo>
                      <a:lnTo>
                        <a:pt x="20498" y="7387"/>
                      </a:lnTo>
                      <a:lnTo>
                        <a:pt x="19282" y="2904"/>
                      </a:lnTo>
                      <a:lnTo>
                        <a:pt x="0" y="9425"/>
                      </a:lnTo>
                      <a:lnTo>
                        <a:pt x="0" y="6674"/>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94" name="Google Shape;494;p44"/>
                <p:cNvSpPr/>
                <p:nvPr/>
              </p:nvSpPr>
              <p:spPr>
                <a:xfrm>
                  <a:off x="1130300" y="184150"/>
                  <a:ext cx="388938" cy="136526"/>
                </a:xfrm>
                <a:custGeom>
                  <a:rect b="b" l="l" r="r" t="t"/>
                  <a:pathLst>
                    <a:path extrusionOk="0" h="21600" w="21600">
                      <a:moveTo>
                        <a:pt x="0" y="15732"/>
                      </a:moveTo>
                      <a:lnTo>
                        <a:pt x="2921" y="21600"/>
                      </a:lnTo>
                      <a:lnTo>
                        <a:pt x="9826" y="20726"/>
                      </a:lnTo>
                      <a:lnTo>
                        <a:pt x="18502" y="14483"/>
                      </a:lnTo>
                      <a:lnTo>
                        <a:pt x="21600" y="5244"/>
                      </a:lnTo>
                      <a:lnTo>
                        <a:pt x="19608" y="250"/>
                      </a:lnTo>
                      <a:lnTo>
                        <a:pt x="11198" y="0"/>
                      </a:lnTo>
                      <a:lnTo>
                        <a:pt x="4869" y="1498"/>
                      </a:lnTo>
                      <a:lnTo>
                        <a:pt x="664" y="9489"/>
                      </a:lnTo>
                      <a:lnTo>
                        <a:pt x="4957" y="11861"/>
                      </a:lnTo>
                      <a:lnTo>
                        <a:pt x="12172" y="6617"/>
                      </a:lnTo>
                      <a:lnTo>
                        <a:pt x="18413" y="6617"/>
                      </a:lnTo>
                      <a:lnTo>
                        <a:pt x="11862" y="13734"/>
                      </a:lnTo>
                      <a:lnTo>
                        <a:pt x="6285" y="15732"/>
                      </a:lnTo>
                      <a:lnTo>
                        <a:pt x="0" y="15732"/>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grpSp>
        <p:nvGrpSpPr>
          <p:cNvPr id="495" name="Google Shape;495;p44"/>
          <p:cNvGrpSpPr/>
          <p:nvPr/>
        </p:nvGrpSpPr>
        <p:grpSpPr>
          <a:xfrm>
            <a:off x="8680448" y="2116138"/>
            <a:ext cx="385767" cy="4308476"/>
            <a:chOff x="-1" y="0"/>
            <a:chExt cx="385765" cy="4308475"/>
          </a:xfrm>
        </p:grpSpPr>
        <p:sp>
          <p:nvSpPr>
            <p:cNvPr id="496" name="Google Shape;496;p44"/>
            <p:cNvSpPr/>
            <p:nvPr/>
          </p:nvSpPr>
          <p:spPr>
            <a:xfrm flipH="1">
              <a:off x="-1" y="2043112"/>
              <a:ext cx="325439" cy="2265363"/>
            </a:xfrm>
            <a:custGeom>
              <a:rect b="b" l="l" r="r" t="t"/>
              <a:pathLst>
                <a:path extrusionOk="0" h="21600" w="21600">
                  <a:moveTo>
                    <a:pt x="19362" y="20873"/>
                  </a:moveTo>
                  <a:lnTo>
                    <a:pt x="10632" y="19477"/>
                  </a:lnTo>
                  <a:lnTo>
                    <a:pt x="8925" y="18406"/>
                  </a:lnTo>
                  <a:lnTo>
                    <a:pt x="10380" y="16812"/>
                  </a:lnTo>
                  <a:lnTo>
                    <a:pt x="16536" y="14887"/>
                  </a:lnTo>
                  <a:lnTo>
                    <a:pt x="17935" y="13690"/>
                  </a:lnTo>
                  <a:lnTo>
                    <a:pt x="16536" y="12883"/>
                  </a:lnTo>
                  <a:lnTo>
                    <a:pt x="11220" y="12295"/>
                  </a:lnTo>
                  <a:lnTo>
                    <a:pt x="10101" y="11554"/>
                  </a:lnTo>
                  <a:lnTo>
                    <a:pt x="12031" y="10496"/>
                  </a:lnTo>
                  <a:lnTo>
                    <a:pt x="20733" y="7645"/>
                  </a:lnTo>
                  <a:lnTo>
                    <a:pt x="21600" y="6250"/>
                  </a:lnTo>
                  <a:lnTo>
                    <a:pt x="19362" y="4715"/>
                  </a:lnTo>
                  <a:lnTo>
                    <a:pt x="12031" y="3988"/>
                  </a:lnTo>
                  <a:lnTo>
                    <a:pt x="5596" y="2791"/>
                  </a:lnTo>
                  <a:lnTo>
                    <a:pt x="0" y="0"/>
                  </a:lnTo>
                  <a:lnTo>
                    <a:pt x="811" y="2526"/>
                  </a:lnTo>
                  <a:lnTo>
                    <a:pt x="5008" y="4048"/>
                  </a:lnTo>
                  <a:lnTo>
                    <a:pt x="10632" y="4980"/>
                  </a:lnTo>
                  <a:lnTo>
                    <a:pt x="16816" y="5509"/>
                  </a:lnTo>
                  <a:lnTo>
                    <a:pt x="17123" y="6905"/>
                  </a:lnTo>
                  <a:lnTo>
                    <a:pt x="13990" y="8373"/>
                  </a:lnTo>
                  <a:lnTo>
                    <a:pt x="6715" y="10965"/>
                  </a:lnTo>
                  <a:lnTo>
                    <a:pt x="6435" y="12625"/>
                  </a:lnTo>
                  <a:lnTo>
                    <a:pt x="13178" y="13551"/>
                  </a:lnTo>
                  <a:lnTo>
                    <a:pt x="12870" y="14418"/>
                  </a:lnTo>
                  <a:lnTo>
                    <a:pt x="6967" y="16217"/>
                  </a:lnTo>
                  <a:lnTo>
                    <a:pt x="4477" y="17943"/>
                  </a:lnTo>
                  <a:lnTo>
                    <a:pt x="6715" y="19801"/>
                  </a:lnTo>
                  <a:lnTo>
                    <a:pt x="12031" y="20793"/>
                  </a:lnTo>
                  <a:lnTo>
                    <a:pt x="18774" y="21600"/>
                  </a:lnTo>
                  <a:lnTo>
                    <a:pt x="19362" y="20873"/>
                  </a:lnTo>
                  <a:close/>
                </a:path>
              </a:pathLst>
            </a:custGeom>
            <a:solidFill>
              <a:srgbClr val="703D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97" name="Google Shape;497;p44"/>
            <p:cNvSpPr/>
            <p:nvPr/>
          </p:nvSpPr>
          <p:spPr>
            <a:xfrm flipH="1">
              <a:off x="60325" y="0"/>
              <a:ext cx="325439" cy="2592388"/>
            </a:xfrm>
            <a:custGeom>
              <a:rect b="b" l="l" r="r" t="t"/>
              <a:pathLst>
                <a:path extrusionOk="0" h="21600" w="21600">
                  <a:moveTo>
                    <a:pt x="19362" y="20873"/>
                  </a:moveTo>
                  <a:lnTo>
                    <a:pt x="10632" y="19477"/>
                  </a:lnTo>
                  <a:lnTo>
                    <a:pt x="8925" y="18406"/>
                  </a:lnTo>
                  <a:lnTo>
                    <a:pt x="10380" y="16812"/>
                  </a:lnTo>
                  <a:lnTo>
                    <a:pt x="16536" y="14887"/>
                  </a:lnTo>
                  <a:lnTo>
                    <a:pt x="17935" y="13690"/>
                  </a:lnTo>
                  <a:lnTo>
                    <a:pt x="16536" y="12883"/>
                  </a:lnTo>
                  <a:lnTo>
                    <a:pt x="11220" y="12295"/>
                  </a:lnTo>
                  <a:lnTo>
                    <a:pt x="10101" y="11554"/>
                  </a:lnTo>
                  <a:lnTo>
                    <a:pt x="12031" y="10496"/>
                  </a:lnTo>
                  <a:lnTo>
                    <a:pt x="20733" y="7645"/>
                  </a:lnTo>
                  <a:lnTo>
                    <a:pt x="21600" y="6250"/>
                  </a:lnTo>
                  <a:lnTo>
                    <a:pt x="19362" y="4715"/>
                  </a:lnTo>
                  <a:lnTo>
                    <a:pt x="12031" y="3988"/>
                  </a:lnTo>
                  <a:lnTo>
                    <a:pt x="5596" y="2791"/>
                  </a:lnTo>
                  <a:lnTo>
                    <a:pt x="0" y="0"/>
                  </a:lnTo>
                  <a:lnTo>
                    <a:pt x="811" y="2526"/>
                  </a:lnTo>
                  <a:lnTo>
                    <a:pt x="5008" y="4048"/>
                  </a:lnTo>
                  <a:lnTo>
                    <a:pt x="10632" y="4980"/>
                  </a:lnTo>
                  <a:lnTo>
                    <a:pt x="16816" y="5509"/>
                  </a:lnTo>
                  <a:lnTo>
                    <a:pt x="17123" y="6905"/>
                  </a:lnTo>
                  <a:lnTo>
                    <a:pt x="13990" y="8373"/>
                  </a:lnTo>
                  <a:lnTo>
                    <a:pt x="6715" y="10965"/>
                  </a:lnTo>
                  <a:lnTo>
                    <a:pt x="6435" y="12625"/>
                  </a:lnTo>
                  <a:lnTo>
                    <a:pt x="13178" y="13551"/>
                  </a:lnTo>
                  <a:lnTo>
                    <a:pt x="12870" y="14418"/>
                  </a:lnTo>
                  <a:lnTo>
                    <a:pt x="6967" y="16217"/>
                  </a:lnTo>
                  <a:lnTo>
                    <a:pt x="4477" y="17943"/>
                  </a:lnTo>
                  <a:lnTo>
                    <a:pt x="6715" y="19801"/>
                  </a:lnTo>
                  <a:lnTo>
                    <a:pt x="12031" y="20793"/>
                  </a:lnTo>
                  <a:lnTo>
                    <a:pt x="18774" y="21600"/>
                  </a:lnTo>
                  <a:lnTo>
                    <a:pt x="19362" y="20873"/>
                  </a:lnTo>
                  <a:close/>
                </a:path>
              </a:pathLst>
            </a:custGeom>
            <a:solidFill>
              <a:srgbClr val="703D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498" name="Google Shape;498;p44"/>
          <p:cNvGrpSpPr/>
          <p:nvPr/>
        </p:nvGrpSpPr>
        <p:grpSpPr>
          <a:xfrm>
            <a:off x="7171450" y="-86948"/>
            <a:ext cx="2427451" cy="2247172"/>
            <a:chOff x="-2" y="-3"/>
            <a:chExt cx="2427449" cy="2247170"/>
          </a:xfrm>
        </p:grpSpPr>
        <p:grpSp>
          <p:nvGrpSpPr>
            <p:cNvPr id="499" name="Google Shape;499;p44"/>
            <p:cNvGrpSpPr/>
            <p:nvPr/>
          </p:nvGrpSpPr>
          <p:grpSpPr>
            <a:xfrm>
              <a:off x="-2" y="-3"/>
              <a:ext cx="2427449" cy="2247170"/>
              <a:chOff x="-1" y="-2"/>
              <a:chExt cx="2427447" cy="2247168"/>
            </a:xfrm>
          </p:grpSpPr>
          <p:sp>
            <p:nvSpPr>
              <p:cNvPr id="500" name="Google Shape;500;p44"/>
              <p:cNvSpPr/>
              <p:nvPr/>
            </p:nvSpPr>
            <p:spPr>
              <a:xfrm rot="-3172564">
                <a:off x="1448671" y="1810969"/>
                <a:ext cx="98426" cy="457201"/>
              </a:xfrm>
              <a:custGeom>
                <a:rect b="b" l="l" r="r" t="t"/>
                <a:pathLst>
                  <a:path extrusionOk="0" h="21600" w="21600">
                    <a:moveTo>
                      <a:pt x="10844" y="241"/>
                    </a:moveTo>
                    <a:lnTo>
                      <a:pt x="11549" y="9165"/>
                    </a:lnTo>
                    <a:lnTo>
                      <a:pt x="0" y="21600"/>
                    </a:lnTo>
                    <a:lnTo>
                      <a:pt x="6965" y="21144"/>
                    </a:lnTo>
                    <a:lnTo>
                      <a:pt x="19220" y="10076"/>
                    </a:lnTo>
                    <a:lnTo>
                      <a:pt x="21600" y="0"/>
                    </a:lnTo>
                    <a:lnTo>
                      <a:pt x="10844" y="24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501" name="Google Shape;501;p44"/>
              <p:cNvGrpSpPr/>
              <p:nvPr/>
            </p:nvGrpSpPr>
            <p:grpSpPr>
              <a:xfrm>
                <a:off x="-1" y="-2"/>
                <a:ext cx="2427447" cy="2247168"/>
                <a:chOff x="0" y="-1"/>
                <a:chExt cx="2427445" cy="2247166"/>
              </a:xfrm>
            </p:grpSpPr>
            <p:sp>
              <p:nvSpPr>
                <p:cNvPr id="502" name="Google Shape;502;p44"/>
                <p:cNvSpPr/>
                <p:nvPr/>
              </p:nvSpPr>
              <p:spPr>
                <a:xfrm rot="-3172564">
                  <a:off x="712071" y="199657"/>
                  <a:ext cx="242889" cy="198438"/>
                </a:xfrm>
                <a:custGeom>
                  <a:rect b="b" l="l" r="r" t="t"/>
                  <a:pathLst>
                    <a:path extrusionOk="0" h="21600" w="21600">
                      <a:moveTo>
                        <a:pt x="0" y="0"/>
                      </a:moveTo>
                      <a:lnTo>
                        <a:pt x="10657" y="11388"/>
                      </a:lnTo>
                      <a:lnTo>
                        <a:pt x="17881" y="21600"/>
                      </a:lnTo>
                      <a:lnTo>
                        <a:pt x="21600" y="8665"/>
                      </a:lnTo>
                      <a:lnTo>
                        <a:pt x="12838" y="557"/>
                      </a:lnTo>
                      <a:lnTo>
                        <a:pt x="16593" y="11388"/>
                      </a:lnTo>
                      <a:lnTo>
                        <a:pt x="4685" y="1052"/>
                      </a:lnTo>
                      <a:lnTo>
                        <a:pt x="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03" name="Google Shape;503;p44"/>
                <p:cNvSpPr/>
                <p:nvPr/>
              </p:nvSpPr>
              <p:spPr>
                <a:xfrm rot="-3172564">
                  <a:off x="842246" y="613994"/>
                  <a:ext cx="427039" cy="695326"/>
                </a:xfrm>
                <a:custGeom>
                  <a:rect b="b" l="l" r="r" t="t"/>
                  <a:pathLst>
                    <a:path extrusionOk="0" h="21600" w="21600">
                      <a:moveTo>
                        <a:pt x="15043" y="2265"/>
                      </a:moveTo>
                      <a:lnTo>
                        <a:pt x="9846" y="6181"/>
                      </a:lnTo>
                      <a:lnTo>
                        <a:pt x="3309" y="13381"/>
                      </a:lnTo>
                      <a:lnTo>
                        <a:pt x="0" y="19335"/>
                      </a:lnTo>
                      <a:lnTo>
                        <a:pt x="1198" y="21600"/>
                      </a:lnTo>
                      <a:lnTo>
                        <a:pt x="5319" y="21091"/>
                      </a:lnTo>
                      <a:lnTo>
                        <a:pt x="11734" y="16051"/>
                      </a:lnTo>
                      <a:lnTo>
                        <a:pt x="17783" y="9378"/>
                      </a:lnTo>
                      <a:lnTo>
                        <a:pt x="20991" y="4741"/>
                      </a:lnTo>
                      <a:lnTo>
                        <a:pt x="21600" y="1475"/>
                      </a:lnTo>
                      <a:lnTo>
                        <a:pt x="19834" y="0"/>
                      </a:lnTo>
                      <a:lnTo>
                        <a:pt x="16971" y="1141"/>
                      </a:lnTo>
                      <a:lnTo>
                        <a:pt x="19671" y="1879"/>
                      </a:lnTo>
                      <a:lnTo>
                        <a:pt x="17783" y="6181"/>
                      </a:lnTo>
                      <a:lnTo>
                        <a:pt x="14008" y="11520"/>
                      </a:lnTo>
                      <a:lnTo>
                        <a:pt x="7105" y="17701"/>
                      </a:lnTo>
                      <a:lnTo>
                        <a:pt x="2355" y="19563"/>
                      </a:lnTo>
                      <a:lnTo>
                        <a:pt x="2741" y="16560"/>
                      </a:lnTo>
                      <a:lnTo>
                        <a:pt x="8871" y="8851"/>
                      </a:lnTo>
                      <a:lnTo>
                        <a:pt x="16870" y="2072"/>
                      </a:lnTo>
                      <a:lnTo>
                        <a:pt x="15043" y="2265"/>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04" name="Google Shape;504;p44"/>
                <p:cNvSpPr/>
                <p:nvPr/>
              </p:nvSpPr>
              <p:spPr>
                <a:xfrm rot="-3172564">
                  <a:off x="540621" y="375869"/>
                  <a:ext cx="801689" cy="1425576"/>
                </a:xfrm>
                <a:custGeom>
                  <a:rect b="b" l="l" r="r" t="t"/>
                  <a:pathLst>
                    <a:path extrusionOk="0" h="21600" w="21600">
                      <a:moveTo>
                        <a:pt x="20942" y="0"/>
                      </a:moveTo>
                      <a:lnTo>
                        <a:pt x="0" y="21600"/>
                      </a:lnTo>
                      <a:lnTo>
                        <a:pt x="2072" y="20992"/>
                      </a:lnTo>
                      <a:lnTo>
                        <a:pt x="21600" y="523"/>
                      </a:lnTo>
                      <a:lnTo>
                        <a:pt x="20942"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05" name="Google Shape;505;p44"/>
                <p:cNvSpPr/>
                <p:nvPr/>
              </p:nvSpPr>
              <p:spPr>
                <a:xfrm rot="-3172564">
                  <a:off x="612059" y="56782"/>
                  <a:ext cx="1203326" cy="2133601"/>
                </a:xfrm>
                <a:custGeom>
                  <a:rect b="b" l="l" r="r" t="t"/>
                  <a:pathLst>
                    <a:path extrusionOk="0" h="21600" w="21600">
                      <a:moveTo>
                        <a:pt x="682" y="16290"/>
                      </a:moveTo>
                      <a:lnTo>
                        <a:pt x="2830" y="16233"/>
                      </a:lnTo>
                      <a:lnTo>
                        <a:pt x="5897" y="17235"/>
                      </a:lnTo>
                      <a:lnTo>
                        <a:pt x="4892" y="16136"/>
                      </a:lnTo>
                      <a:lnTo>
                        <a:pt x="2636" y="15483"/>
                      </a:lnTo>
                      <a:lnTo>
                        <a:pt x="4576" y="15580"/>
                      </a:lnTo>
                      <a:lnTo>
                        <a:pt x="7032" y="16439"/>
                      </a:lnTo>
                      <a:lnTo>
                        <a:pt x="20537" y="2406"/>
                      </a:lnTo>
                      <a:lnTo>
                        <a:pt x="18518" y="848"/>
                      </a:lnTo>
                      <a:lnTo>
                        <a:pt x="16579" y="0"/>
                      </a:lnTo>
                      <a:lnTo>
                        <a:pt x="19337" y="447"/>
                      </a:lnTo>
                      <a:lnTo>
                        <a:pt x="21600" y="2452"/>
                      </a:lnTo>
                      <a:lnTo>
                        <a:pt x="5969" y="18747"/>
                      </a:lnTo>
                      <a:lnTo>
                        <a:pt x="3455" y="19544"/>
                      </a:lnTo>
                      <a:lnTo>
                        <a:pt x="754" y="21600"/>
                      </a:lnTo>
                      <a:lnTo>
                        <a:pt x="0" y="21004"/>
                      </a:lnTo>
                      <a:lnTo>
                        <a:pt x="941" y="20798"/>
                      </a:lnTo>
                      <a:lnTo>
                        <a:pt x="2701" y="19389"/>
                      </a:lnTo>
                      <a:lnTo>
                        <a:pt x="1185" y="18747"/>
                      </a:lnTo>
                      <a:lnTo>
                        <a:pt x="1185" y="18192"/>
                      </a:lnTo>
                      <a:lnTo>
                        <a:pt x="2952" y="18891"/>
                      </a:lnTo>
                      <a:lnTo>
                        <a:pt x="2952" y="18249"/>
                      </a:lnTo>
                      <a:lnTo>
                        <a:pt x="4331" y="18444"/>
                      </a:lnTo>
                      <a:lnTo>
                        <a:pt x="3074" y="17636"/>
                      </a:lnTo>
                      <a:lnTo>
                        <a:pt x="4518" y="17539"/>
                      </a:lnTo>
                      <a:lnTo>
                        <a:pt x="682" y="1629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06" name="Google Shape;506;p44"/>
                <p:cNvSpPr/>
                <p:nvPr/>
              </p:nvSpPr>
              <p:spPr>
                <a:xfrm rot="-3172564">
                  <a:off x="1237534" y="1510932"/>
                  <a:ext cx="268288" cy="193676"/>
                </a:xfrm>
                <a:custGeom>
                  <a:rect b="b" l="l" r="r" t="t"/>
                  <a:pathLst>
                    <a:path extrusionOk="0" h="21600" w="21600">
                      <a:moveTo>
                        <a:pt x="0" y="5053"/>
                      </a:moveTo>
                      <a:lnTo>
                        <a:pt x="8184" y="6695"/>
                      </a:lnTo>
                      <a:lnTo>
                        <a:pt x="20509" y="21600"/>
                      </a:lnTo>
                      <a:lnTo>
                        <a:pt x="21600" y="18253"/>
                      </a:lnTo>
                      <a:lnTo>
                        <a:pt x="14347" y="7200"/>
                      </a:lnTo>
                      <a:lnTo>
                        <a:pt x="834" y="0"/>
                      </a:lnTo>
                      <a:lnTo>
                        <a:pt x="0" y="5053"/>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07" name="Google Shape;507;p44"/>
                <p:cNvSpPr/>
                <p:nvPr/>
              </p:nvSpPr>
              <p:spPr>
                <a:xfrm rot="-3172564">
                  <a:off x="1167684" y="1366469"/>
                  <a:ext cx="287338" cy="228601"/>
                </a:xfrm>
                <a:custGeom>
                  <a:rect b="b" l="l" r="r" t="t"/>
                  <a:pathLst>
                    <a:path extrusionOk="0" h="21600" w="21600">
                      <a:moveTo>
                        <a:pt x="0" y="4181"/>
                      </a:moveTo>
                      <a:lnTo>
                        <a:pt x="10257" y="7933"/>
                      </a:lnTo>
                      <a:lnTo>
                        <a:pt x="19247" y="21600"/>
                      </a:lnTo>
                      <a:lnTo>
                        <a:pt x="21600" y="15865"/>
                      </a:lnTo>
                      <a:lnTo>
                        <a:pt x="12670" y="6110"/>
                      </a:lnTo>
                      <a:lnTo>
                        <a:pt x="2112" y="0"/>
                      </a:lnTo>
                      <a:lnTo>
                        <a:pt x="0" y="418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08" name="Google Shape;508;p44"/>
                <p:cNvSpPr/>
                <p:nvPr/>
              </p:nvSpPr>
              <p:spPr>
                <a:xfrm rot="-3172564">
                  <a:off x="742234" y="420319"/>
                  <a:ext cx="287338" cy="233364"/>
                </a:xfrm>
                <a:custGeom>
                  <a:rect b="b" l="l" r="r" t="t"/>
                  <a:pathLst>
                    <a:path extrusionOk="0" h="21600" w="21600">
                      <a:moveTo>
                        <a:pt x="0" y="4099"/>
                      </a:moveTo>
                      <a:lnTo>
                        <a:pt x="9520" y="7305"/>
                      </a:lnTo>
                      <a:lnTo>
                        <a:pt x="19551" y="21600"/>
                      </a:lnTo>
                      <a:lnTo>
                        <a:pt x="21600" y="16502"/>
                      </a:lnTo>
                      <a:lnTo>
                        <a:pt x="11869" y="4572"/>
                      </a:lnTo>
                      <a:lnTo>
                        <a:pt x="1627" y="0"/>
                      </a:lnTo>
                      <a:lnTo>
                        <a:pt x="0" y="4099"/>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09" name="Google Shape;509;p44"/>
                <p:cNvSpPr/>
                <p:nvPr/>
              </p:nvSpPr>
              <p:spPr>
                <a:xfrm rot="-3172564">
                  <a:off x="683496" y="312369"/>
                  <a:ext cx="284164" cy="219076"/>
                </a:xfrm>
                <a:custGeom>
                  <a:rect b="b" l="l" r="r" t="t"/>
                  <a:pathLst>
                    <a:path extrusionOk="0" h="21600" w="21600">
                      <a:moveTo>
                        <a:pt x="0" y="4924"/>
                      </a:moveTo>
                      <a:lnTo>
                        <a:pt x="8287" y="7331"/>
                      </a:lnTo>
                      <a:lnTo>
                        <a:pt x="20260" y="21600"/>
                      </a:lnTo>
                      <a:lnTo>
                        <a:pt x="21600" y="17235"/>
                      </a:lnTo>
                      <a:lnTo>
                        <a:pt x="9322" y="2966"/>
                      </a:lnTo>
                      <a:lnTo>
                        <a:pt x="1310" y="0"/>
                      </a:lnTo>
                      <a:lnTo>
                        <a:pt x="0" y="4924"/>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cxnSp>
          <p:nvCxnSpPr>
            <p:cNvPr id="510" name="Google Shape;510;p44"/>
            <p:cNvCxnSpPr/>
            <p:nvPr/>
          </p:nvCxnSpPr>
          <p:spPr>
            <a:xfrm>
              <a:off x="559671" y="220294"/>
              <a:ext cx="66676" cy="152401"/>
            </a:xfrm>
            <a:prstGeom prst="straightConnector1">
              <a:avLst/>
            </a:prstGeom>
            <a:noFill/>
            <a:ln cap="flat" cmpd="sng" w="38100">
              <a:solidFill>
                <a:srgbClr val="000000"/>
              </a:solidFill>
              <a:prstDash val="solid"/>
              <a:round/>
              <a:headEnd len="sm" w="sm" type="none"/>
              <a:tailEnd len="sm" w="sm" type="none"/>
            </a:ln>
          </p:spPr>
        </p:cxnSp>
      </p:grpSp>
      <p:sp>
        <p:nvSpPr>
          <p:cNvPr id="511" name="Google Shape;511;p44"/>
          <p:cNvSpPr txBox="1"/>
          <p:nvPr>
            <p:ph type="title"/>
          </p:nvPr>
        </p:nvSpPr>
        <p:spPr>
          <a:xfrm>
            <a:off x="457200" y="273050"/>
            <a:ext cx="3008314" cy="1162050"/>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chemeClr val="accent2"/>
              </a:buClr>
              <a:buSzPts val="2000"/>
              <a:buFont typeface="Comic Sans MS"/>
              <a:buNone/>
              <a:defRPr b="1" sz="2000"/>
            </a:lvl1pPr>
            <a:lvl2pPr lvl="1" algn="ctr">
              <a:lnSpc>
                <a:spcPct val="100000"/>
              </a:lnSpc>
              <a:spcBef>
                <a:spcPts val="0"/>
              </a:spcBef>
              <a:spcAft>
                <a:spcPts val="0"/>
              </a:spcAft>
              <a:buClr>
                <a:schemeClr val="accent2"/>
              </a:buClr>
              <a:buSzPts val="1800"/>
              <a:buNone/>
              <a:defRPr/>
            </a:lvl2pPr>
            <a:lvl3pPr lvl="2" algn="ctr">
              <a:lnSpc>
                <a:spcPct val="100000"/>
              </a:lnSpc>
              <a:spcBef>
                <a:spcPts val="0"/>
              </a:spcBef>
              <a:spcAft>
                <a:spcPts val="0"/>
              </a:spcAft>
              <a:buClr>
                <a:schemeClr val="accent2"/>
              </a:buClr>
              <a:buSzPts val="1800"/>
              <a:buNone/>
              <a:defRPr/>
            </a:lvl3pPr>
            <a:lvl4pPr lvl="3" algn="ctr">
              <a:lnSpc>
                <a:spcPct val="100000"/>
              </a:lnSpc>
              <a:spcBef>
                <a:spcPts val="0"/>
              </a:spcBef>
              <a:spcAft>
                <a:spcPts val="0"/>
              </a:spcAft>
              <a:buClr>
                <a:schemeClr val="accent2"/>
              </a:buClr>
              <a:buSzPts val="1800"/>
              <a:buNone/>
              <a:defRPr/>
            </a:lvl4pPr>
            <a:lvl5pPr lvl="4" algn="ctr">
              <a:lnSpc>
                <a:spcPct val="100000"/>
              </a:lnSpc>
              <a:spcBef>
                <a:spcPts val="0"/>
              </a:spcBef>
              <a:spcAft>
                <a:spcPts val="0"/>
              </a:spcAft>
              <a:buClr>
                <a:schemeClr val="accent2"/>
              </a:buClr>
              <a:buSzPts val="1800"/>
              <a:buNone/>
              <a:defRPr/>
            </a:lvl5pPr>
            <a:lvl6pPr lvl="5" algn="ctr">
              <a:lnSpc>
                <a:spcPct val="100000"/>
              </a:lnSpc>
              <a:spcBef>
                <a:spcPts val="0"/>
              </a:spcBef>
              <a:spcAft>
                <a:spcPts val="0"/>
              </a:spcAft>
              <a:buClr>
                <a:schemeClr val="accent2"/>
              </a:buClr>
              <a:buSzPts val="1800"/>
              <a:buNone/>
              <a:defRPr/>
            </a:lvl6pPr>
            <a:lvl7pPr lvl="6" algn="ctr">
              <a:lnSpc>
                <a:spcPct val="100000"/>
              </a:lnSpc>
              <a:spcBef>
                <a:spcPts val="0"/>
              </a:spcBef>
              <a:spcAft>
                <a:spcPts val="0"/>
              </a:spcAft>
              <a:buClr>
                <a:schemeClr val="accent2"/>
              </a:buClr>
              <a:buSzPts val="1800"/>
              <a:buNone/>
              <a:defRPr/>
            </a:lvl7pPr>
            <a:lvl8pPr lvl="7" algn="ctr">
              <a:lnSpc>
                <a:spcPct val="100000"/>
              </a:lnSpc>
              <a:spcBef>
                <a:spcPts val="0"/>
              </a:spcBef>
              <a:spcAft>
                <a:spcPts val="0"/>
              </a:spcAft>
              <a:buClr>
                <a:schemeClr val="accent2"/>
              </a:buClr>
              <a:buSzPts val="1800"/>
              <a:buNone/>
              <a:defRPr/>
            </a:lvl8pPr>
            <a:lvl9pPr lvl="8" algn="ctr">
              <a:lnSpc>
                <a:spcPct val="100000"/>
              </a:lnSpc>
              <a:spcBef>
                <a:spcPts val="0"/>
              </a:spcBef>
              <a:spcAft>
                <a:spcPts val="0"/>
              </a:spcAft>
              <a:buClr>
                <a:schemeClr val="accent2"/>
              </a:buClr>
              <a:buSzPts val="1800"/>
              <a:buNone/>
              <a:defRPr/>
            </a:lvl9pPr>
          </a:lstStyle>
          <a:p/>
        </p:txBody>
      </p:sp>
      <p:sp>
        <p:nvSpPr>
          <p:cNvPr id="512" name="Google Shape;512;p44"/>
          <p:cNvSpPr txBox="1"/>
          <p:nvPr>
            <p:ph idx="1" type="body"/>
          </p:nvPr>
        </p:nvSpPr>
        <p:spPr>
          <a:xfrm>
            <a:off x="3575050" y="273050"/>
            <a:ext cx="5111750" cy="5853113"/>
          </a:xfrm>
          <a:prstGeom prst="rect">
            <a:avLst/>
          </a:prstGeom>
          <a:noFill/>
          <a:ln>
            <a:noFill/>
          </a:ln>
        </p:spPr>
        <p:txBody>
          <a:bodyPr anchorCtr="0" anchor="t" bIns="45700" lIns="45700" spcFirstLastPara="1" rIns="45700" wrap="square" tIns="45700">
            <a:normAutofit/>
          </a:bodyPr>
          <a:lstStyle>
            <a:lvl1pPr indent="-342900" lvl="0" marL="457200" algn="l">
              <a:lnSpc>
                <a:spcPct val="100000"/>
              </a:lnSpc>
              <a:spcBef>
                <a:spcPts val="700"/>
              </a:spcBef>
              <a:spcAft>
                <a:spcPts val="0"/>
              </a:spcAft>
              <a:buClr>
                <a:srgbClr val="703DFF"/>
              </a:buClr>
              <a:buSzPts val="1800"/>
              <a:buFont typeface="Noto Sans Symbols"/>
              <a:buChar char="∙"/>
              <a:defRPr/>
            </a:lvl1pPr>
            <a:lvl2pPr indent="-342900" lvl="1" marL="914400" algn="l">
              <a:lnSpc>
                <a:spcPct val="100000"/>
              </a:lnSpc>
              <a:spcBef>
                <a:spcPts val="700"/>
              </a:spcBef>
              <a:spcAft>
                <a:spcPts val="0"/>
              </a:spcAft>
              <a:buClr>
                <a:srgbClr val="703DFF"/>
              </a:buClr>
              <a:buSzPts val="1800"/>
              <a:buFont typeface="Noto Sans Symbols"/>
              <a:buChar char="∙"/>
              <a:defRPr/>
            </a:lvl2pPr>
            <a:lvl3pPr indent="-342900" lvl="2" marL="1371600" algn="l">
              <a:lnSpc>
                <a:spcPct val="100000"/>
              </a:lnSpc>
              <a:spcBef>
                <a:spcPts val="700"/>
              </a:spcBef>
              <a:spcAft>
                <a:spcPts val="0"/>
              </a:spcAft>
              <a:buClr>
                <a:srgbClr val="703DFF"/>
              </a:buClr>
              <a:buSzPts val="1800"/>
              <a:buFont typeface="Noto Sans Symbols"/>
              <a:buChar char="∙"/>
              <a:defRPr/>
            </a:lvl3pPr>
            <a:lvl4pPr indent="-342900" lvl="3" marL="1828800" algn="l">
              <a:lnSpc>
                <a:spcPct val="100000"/>
              </a:lnSpc>
              <a:spcBef>
                <a:spcPts val="700"/>
              </a:spcBef>
              <a:spcAft>
                <a:spcPts val="0"/>
              </a:spcAft>
              <a:buClr>
                <a:srgbClr val="703DFF"/>
              </a:buClr>
              <a:buSzPts val="1800"/>
              <a:buFont typeface="Noto Sans Symbols"/>
              <a:buChar char="∙"/>
              <a:defRPr/>
            </a:lvl4pPr>
            <a:lvl5pPr indent="-342900" lvl="4" marL="2286000" algn="l">
              <a:lnSpc>
                <a:spcPct val="100000"/>
              </a:lnSpc>
              <a:spcBef>
                <a:spcPts val="700"/>
              </a:spcBef>
              <a:spcAft>
                <a:spcPts val="0"/>
              </a:spcAft>
              <a:buClr>
                <a:srgbClr val="703DFF"/>
              </a:buClr>
              <a:buSzPts val="1800"/>
              <a:buFont typeface="Noto Sans Symbols"/>
              <a:buChar char="∙"/>
              <a:defRPr/>
            </a:lvl5pPr>
            <a:lvl6pPr indent="-342900" lvl="5" marL="2743200" algn="l">
              <a:lnSpc>
                <a:spcPct val="100000"/>
              </a:lnSpc>
              <a:spcBef>
                <a:spcPts val="700"/>
              </a:spcBef>
              <a:spcAft>
                <a:spcPts val="0"/>
              </a:spcAft>
              <a:buSzPts val="1800"/>
              <a:buChar char="•"/>
              <a:defRPr/>
            </a:lvl6pPr>
            <a:lvl7pPr indent="-342900" lvl="6" marL="3200400" algn="l">
              <a:lnSpc>
                <a:spcPct val="100000"/>
              </a:lnSpc>
              <a:spcBef>
                <a:spcPts val="700"/>
              </a:spcBef>
              <a:spcAft>
                <a:spcPts val="0"/>
              </a:spcAft>
              <a:buSzPts val="1800"/>
              <a:buChar char="•"/>
              <a:defRPr/>
            </a:lvl7pPr>
            <a:lvl8pPr indent="-342900" lvl="7" marL="3657600" algn="l">
              <a:lnSpc>
                <a:spcPct val="100000"/>
              </a:lnSpc>
              <a:spcBef>
                <a:spcPts val="700"/>
              </a:spcBef>
              <a:spcAft>
                <a:spcPts val="0"/>
              </a:spcAft>
              <a:buSzPts val="1800"/>
              <a:buChar char="•"/>
              <a:defRPr/>
            </a:lvl8pPr>
            <a:lvl9pPr indent="-342900" lvl="8" marL="4114800" algn="l">
              <a:lnSpc>
                <a:spcPct val="100000"/>
              </a:lnSpc>
              <a:spcBef>
                <a:spcPts val="700"/>
              </a:spcBef>
              <a:spcAft>
                <a:spcPts val="0"/>
              </a:spcAft>
              <a:buSzPts val="1800"/>
              <a:buChar char="•"/>
              <a:defRPr/>
            </a:lvl9pPr>
          </a:lstStyle>
          <a:p/>
        </p:txBody>
      </p:sp>
      <p:sp>
        <p:nvSpPr>
          <p:cNvPr id="513" name="Google Shape;513;p44"/>
          <p:cNvSpPr txBox="1"/>
          <p:nvPr>
            <p:ph idx="2" type="body"/>
          </p:nvPr>
        </p:nvSpPr>
        <p:spPr>
          <a:xfrm>
            <a:off x="457199" y="1435100"/>
            <a:ext cx="3008315" cy="4691063"/>
          </a:xfrm>
          <a:prstGeom prst="rect">
            <a:avLst/>
          </a:prstGeom>
          <a:noFill/>
          <a:ln>
            <a:noFill/>
          </a:ln>
        </p:spPr>
        <p:txBody>
          <a:bodyPr anchorCtr="0" anchor="t" bIns="45700" lIns="45700" spcFirstLastPara="1" rIns="45700" wrap="square" tIns="45700">
            <a:normAutofit/>
          </a:bodyPr>
          <a:lstStyle>
            <a:lvl1pPr indent="-342900" lvl="0" marL="457200" algn="l">
              <a:lnSpc>
                <a:spcPct val="100000"/>
              </a:lnSpc>
              <a:spcBef>
                <a:spcPts val="700"/>
              </a:spcBef>
              <a:spcAft>
                <a:spcPts val="0"/>
              </a:spcAft>
              <a:buSzPts val="1800"/>
              <a:buChar char="•"/>
              <a:defRPr/>
            </a:lvl1pPr>
            <a:lvl2pPr indent="-342900" lvl="1" marL="914400" algn="l">
              <a:lnSpc>
                <a:spcPct val="100000"/>
              </a:lnSpc>
              <a:spcBef>
                <a:spcPts val="700"/>
              </a:spcBef>
              <a:spcAft>
                <a:spcPts val="0"/>
              </a:spcAft>
              <a:buSzPts val="1800"/>
              <a:buChar char="•"/>
              <a:defRPr/>
            </a:lvl2pPr>
            <a:lvl3pPr indent="-342900" lvl="2" marL="1371600" algn="l">
              <a:lnSpc>
                <a:spcPct val="100000"/>
              </a:lnSpc>
              <a:spcBef>
                <a:spcPts val="700"/>
              </a:spcBef>
              <a:spcAft>
                <a:spcPts val="0"/>
              </a:spcAft>
              <a:buSzPts val="1800"/>
              <a:buChar char="•"/>
              <a:defRPr/>
            </a:lvl3pPr>
            <a:lvl4pPr indent="-342900" lvl="3" marL="1828800" algn="l">
              <a:lnSpc>
                <a:spcPct val="100000"/>
              </a:lnSpc>
              <a:spcBef>
                <a:spcPts val="700"/>
              </a:spcBef>
              <a:spcAft>
                <a:spcPts val="0"/>
              </a:spcAft>
              <a:buSzPts val="1800"/>
              <a:buChar char="•"/>
              <a:defRPr/>
            </a:lvl4pPr>
            <a:lvl5pPr indent="-342900" lvl="4" marL="2286000" algn="l">
              <a:lnSpc>
                <a:spcPct val="100000"/>
              </a:lnSpc>
              <a:spcBef>
                <a:spcPts val="700"/>
              </a:spcBef>
              <a:spcAft>
                <a:spcPts val="0"/>
              </a:spcAft>
              <a:buSzPts val="1800"/>
              <a:buChar char="•"/>
              <a:defRPr/>
            </a:lvl5pPr>
            <a:lvl6pPr indent="-342900" lvl="5" marL="2743200" algn="l">
              <a:lnSpc>
                <a:spcPct val="100000"/>
              </a:lnSpc>
              <a:spcBef>
                <a:spcPts val="700"/>
              </a:spcBef>
              <a:spcAft>
                <a:spcPts val="0"/>
              </a:spcAft>
              <a:buSzPts val="1800"/>
              <a:buChar char="•"/>
              <a:defRPr/>
            </a:lvl6pPr>
            <a:lvl7pPr indent="-342900" lvl="6" marL="3200400" algn="l">
              <a:lnSpc>
                <a:spcPct val="100000"/>
              </a:lnSpc>
              <a:spcBef>
                <a:spcPts val="700"/>
              </a:spcBef>
              <a:spcAft>
                <a:spcPts val="0"/>
              </a:spcAft>
              <a:buSzPts val="1800"/>
              <a:buChar char="•"/>
              <a:defRPr/>
            </a:lvl7pPr>
            <a:lvl8pPr indent="-342900" lvl="7" marL="3657600" algn="l">
              <a:lnSpc>
                <a:spcPct val="100000"/>
              </a:lnSpc>
              <a:spcBef>
                <a:spcPts val="700"/>
              </a:spcBef>
              <a:spcAft>
                <a:spcPts val="0"/>
              </a:spcAft>
              <a:buSzPts val="1800"/>
              <a:buChar char="•"/>
              <a:defRPr/>
            </a:lvl8pPr>
            <a:lvl9pPr indent="-342900" lvl="8" marL="4114800" algn="l">
              <a:lnSpc>
                <a:spcPct val="100000"/>
              </a:lnSpc>
              <a:spcBef>
                <a:spcPts val="700"/>
              </a:spcBef>
              <a:spcAft>
                <a:spcPts val="0"/>
              </a:spcAft>
              <a:buSzPts val="1800"/>
              <a:buChar char="•"/>
              <a:defRPr/>
            </a:lvl9pPr>
          </a:lstStyle>
          <a:p/>
        </p:txBody>
      </p:sp>
      <p:sp>
        <p:nvSpPr>
          <p:cNvPr id="514" name="Google Shape;514;p44"/>
          <p:cNvSpPr txBox="1"/>
          <p:nvPr>
            <p:ph idx="12" type="sldNum"/>
          </p:nvPr>
        </p:nvSpPr>
        <p:spPr>
          <a:xfrm>
            <a:off x="8330594" y="6248400"/>
            <a:ext cx="292707" cy="332740"/>
          </a:xfrm>
          <a:prstGeom prst="rect">
            <a:avLst/>
          </a:prstGeom>
          <a:noFill/>
          <a:ln>
            <a:noFill/>
          </a:ln>
        </p:spPr>
        <p:txBody>
          <a:bodyPr anchorCtr="0" anchor="t" bIns="45700" lIns="45700" spcFirstLastPara="1" rIns="45700" wrap="square" tIns="45700">
            <a:spAutoFit/>
          </a:bodyPr>
          <a:lstStyle>
            <a:lvl1pPr indent="0" lvl="0"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1pPr>
            <a:lvl2pPr indent="0" lvl="1"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2pPr>
            <a:lvl3pPr indent="0" lvl="2"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3pPr>
            <a:lvl4pPr indent="0" lvl="3"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4pPr>
            <a:lvl5pPr indent="0" lvl="4"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5pPr>
            <a:lvl6pPr indent="0" lvl="5"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6pPr>
            <a:lvl7pPr indent="0" lvl="6"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7pPr>
            <a:lvl8pPr indent="0" lvl="7"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8pPr>
            <a:lvl9pPr indent="0" lvl="8"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p:cSld name="Title, Text, and Content">
    <p:spTree>
      <p:nvGrpSpPr>
        <p:cNvPr id="63" name="Shape 63"/>
        <p:cNvGrpSpPr/>
        <p:nvPr/>
      </p:nvGrpSpPr>
      <p:grpSpPr>
        <a:xfrm>
          <a:off x="0" y="0"/>
          <a:ext cx="0" cy="0"/>
          <a:chOff x="0" y="0"/>
          <a:chExt cx="0" cy="0"/>
        </a:xfrm>
      </p:grpSpPr>
      <p:sp>
        <p:nvSpPr>
          <p:cNvPr id="64" name="Google Shape;64;p25"/>
          <p:cNvSpPr/>
          <p:nvPr/>
        </p:nvSpPr>
        <p:spPr>
          <a:xfrm rot="-3172564">
            <a:off x="7777957" y="-15081"/>
            <a:ext cx="1162051" cy="2084387"/>
          </a:xfrm>
          <a:custGeom>
            <a:rect b="b" l="l" r="r" t="t"/>
            <a:pathLst>
              <a:path extrusionOk="0" h="21600" w="21600">
                <a:moveTo>
                  <a:pt x="21600" y="2537"/>
                </a:moveTo>
                <a:lnTo>
                  <a:pt x="19085" y="469"/>
                </a:lnTo>
                <a:lnTo>
                  <a:pt x="16674" y="0"/>
                </a:lnTo>
                <a:lnTo>
                  <a:pt x="818" y="16472"/>
                </a:lnTo>
                <a:lnTo>
                  <a:pt x="818" y="18916"/>
                </a:lnTo>
                <a:lnTo>
                  <a:pt x="0" y="21278"/>
                </a:lnTo>
                <a:lnTo>
                  <a:pt x="536" y="21600"/>
                </a:lnTo>
                <a:lnTo>
                  <a:pt x="3281" y="19660"/>
                </a:lnTo>
                <a:lnTo>
                  <a:pt x="5506" y="18916"/>
                </a:lnTo>
                <a:lnTo>
                  <a:pt x="21600" y="2537"/>
                </a:ln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 name="Google Shape;65;p25"/>
          <p:cNvSpPr/>
          <p:nvPr/>
        </p:nvSpPr>
        <p:spPr>
          <a:xfrm rot="-3172564">
            <a:off x="7865268" y="24606"/>
            <a:ext cx="1165226" cy="2097088"/>
          </a:xfrm>
          <a:custGeom>
            <a:rect b="b" l="l" r="r" t="t"/>
            <a:pathLst>
              <a:path extrusionOk="0" h="21600" w="21600">
                <a:moveTo>
                  <a:pt x="17014" y="0"/>
                </a:moveTo>
                <a:lnTo>
                  <a:pt x="965" y="16537"/>
                </a:lnTo>
                <a:lnTo>
                  <a:pt x="972" y="18672"/>
                </a:lnTo>
                <a:lnTo>
                  <a:pt x="0" y="21192"/>
                </a:lnTo>
                <a:lnTo>
                  <a:pt x="371" y="21600"/>
                </a:lnTo>
                <a:lnTo>
                  <a:pt x="3131" y="19553"/>
                </a:lnTo>
                <a:lnTo>
                  <a:pt x="5662" y="18783"/>
                </a:lnTo>
                <a:lnTo>
                  <a:pt x="21600" y="2497"/>
                </a:lnTo>
                <a:lnTo>
                  <a:pt x="19211" y="560"/>
                </a:lnTo>
                <a:lnTo>
                  <a:pt x="17014" y="0"/>
                </a:lnTo>
                <a:close/>
              </a:path>
            </a:pathLst>
          </a:custGeom>
          <a:solidFill>
            <a:srgbClr val="703D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6" name="Google Shape;66;p25"/>
          <p:cNvSpPr/>
          <p:nvPr/>
        </p:nvSpPr>
        <p:spPr>
          <a:xfrm rot="-3172564">
            <a:off x="7831138" y="192088"/>
            <a:ext cx="1025526" cy="1571626"/>
          </a:xfrm>
          <a:custGeom>
            <a:rect b="b" l="l" r="r" t="t"/>
            <a:pathLst>
              <a:path extrusionOk="0" h="21600" w="21600">
                <a:moveTo>
                  <a:pt x="0" y="19329"/>
                </a:moveTo>
                <a:lnTo>
                  <a:pt x="3644" y="19858"/>
                </a:lnTo>
                <a:lnTo>
                  <a:pt x="6208" y="21600"/>
                </a:lnTo>
                <a:lnTo>
                  <a:pt x="21600" y="3103"/>
                </a:lnTo>
                <a:lnTo>
                  <a:pt x="17864" y="638"/>
                </a:lnTo>
                <a:lnTo>
                  <a:pt x="16008" y="0"/>
                </a:lnTo>
                <a:lnTo>
                  <a:pt x="0" y="19329"/>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67" name="Google Shape;67;p25"/>
          <p:cNvGrpSpPr/>
          <p:nvPr/>
        </p:nvGrpSpPr>
        <p:grpSpPr>
          <a:xfrm>
            <a:off x="7938" y="5540375"/>
            <a:ext cx="1784351" cy="1246189"/>
            <a:chOff x="0" y="0"/>
            <a:chExt cx="1784350" cy="1246188"/>
          </a:xfrm>
        </p:grpSpPr>
        <p:sp>
          <p:nvSpPr>
            <p:cNvPr id="68" name="Google Shape;68;p25"/>
            <p:cNvSpPr/>
            <p:nvPr/>
          </p:nvSpPr>
          <p:spPr>
            <a:xfrm>
              <a:off x="30162" y="23812"/>
              <a:ext cx="1728789" cy="1030289"/>
            </a:xfrm>
            <a:custGeom>
              <a:rect b="b" l="l" r="r" t="t"/>
              <a:pathLst>
                <a:path extrusionOk="0" h="21600" w="21600">
                  <a:moveTo>
                    <a:pt x="15746" y="20968"/>
                  </a:moveTo>
                  <a:lnTo>
                    <a:pt x="14089" y="18405"/>
                  </a:lnTo>
                  <a:lnTo>
                    <a:pt x="13206" y="7938"/>
                  </a:lnTo>
                  <a:lnTo>
                    <a:pt x="21223" y="5492"/>
                  </a:lnTo>
                  <a:lnTo>
                    <a:pt x="21600" y="3378"/>
                  </a:lnTo>
                  <a:lnTo>
                    <a:pt x="20826" y="1664"/>
                  </a:lnTo>
                  <a:lnTo>
                    <a:pt x="12660" y="3511"/>
                  </a:lnTo>
                  <a:lnTo>
                    <a:pt x="12095" y="533"/>
                  </a:lnTo>
                  <a:lnTo>
                    <a:pt x="10765" y="0"/>
                  </a:lnTo>
                  <a:lnTo>
                    <a:pt x="9505" y="466"/>
                  </a:lnTo>
                  <a:lnTo>
                    <a:pt x="8811" y="1764"/>
                  </a:lnTo>
                  <a:lnTo>
                    <a:pt x="9297" y="4743"/>
                  </a:lnTo>
                  <a:lnTo>
                    <a:pt x="6548" y="7339"/>
                  </a:lnTo>
                  <a:lnTo>
                    <a:pt x="9753" y="7871"/>
                  </a:lnTo>
                  <a:lnTo>
                    <a:pt x="11033" y="14794"/>
                  </a:lnTo>
                  <a:lnTo>
                    <a:pt x="1399" y="7805"/>
                  </a:lnTo>
                  <a:lnTo>
                    <a:pt x="456" y="8470"/>
                  </a:lnTo>
                  <a:lnTo>
                    <a:pt x="0" y="10584"/>
                  </a:lnTo>
                  <a:lnTo>
                    <a:pt x="546" y="12963"/>
                  </a:lnTo>
                  <a:lnTo>
                    <a:pt x="11301" y="21434"/>
                  </a:lnTo>
                  <a:lnTo>
                    <a:pt x="13672" y="20901"/>
                  </a:lnTo>
                  <a:lnTo>
                    <a:pt x="15577" y="21600"/>
                  </a:lnTo>
                  <a:lnTo>
                    <a:pt x="15746" y="20968"/>
                  </a:lnTo>
                  <a:close/>
                </a:path>
              </a:pathLst>
            </a:custGeom>
            <a:solidFill>
              <a:srgbClr val="F8F8F8"/>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9" name="Google Shape;69;p25"/>
            <p:cNvSpPr/>
            <p:nvPr/>
          </p:nvSpPr>
          <p:spPr>
            <a:xfrm>
              <a:off x="1614487" y="146050"/>
              <a:ext cx="112713" cy="204788"/>
            </a:xfrm>
            <a:custGeom>
              <a:rect b="b" l="l" r="r" t="t"/>
              <a:pathLst>
                <a:path extrusionOk="0" h="21600" w="21600">
                  <a:moveTo>
                    <a:pt x="0" y="586"/>
                  </a:moveTo>
                  <a:lnTo>
                    <a:pt x="18126" y="0"/>
                  </a:lnTo>
                  <a:lnTo>
                    <a:pt x="21600" y="19507"/>
                  </a:lnTo>
                  <a:lnTo>
                    <a:pt x="1208" y="21600"/>
                  </a:lnTo>
                  <a:lnTo>
                    <a:pt x="0" y="586"/>
                  </a:lnTo>
                  <a:close/>
                </a:path>
              </a:pathLst>
            </a:custGeom>
            <a:solidFill>
              <a:srgbClr val="FFEF6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0" name="Google Shape;70;p25"/>
            <p:cNvSpPr/>
            <p:nvPr/>
          </p:nvSpPr>
          <p:spPr>
            <a:xfrm>
              <a:off x="23812" y="450850"/>
              <a:ext cx="1257301" cy="650876"/>
            </a:xfrm>
            <a:custGeom>
              <a:rect b="b" l="l" r="r" t="t"/>
              <a:pathLst>
                <a:path extrusionOk="0" h="21600" w="21600">
                  <a:moveTo>
                    <a:pt x="1866" y="0"/>
                  </a:moveTo>
                  <a:lnTo>
                    <a:pt x="18127" y="13655"/>
                  </a:lnTo>
                  <a:lnTo>
                    <a:pt x="19448" y="16785"/>
                  </a:lnTo>
                  <a:lnTo>
                    <a:pt x="21600" y="20837"/>
                  </a:lnTo>
                  <a:lnTo>
                    <a:pt x="21314" y="21600"/>
                  </a:lnTo>
                  <a:lnTo>
                    <a:pt x="18386" y="20705"/>
                  </a:lnTo>
                  <a:lnTo>
                    <a:pt x="15594" y="21337"/>
                  </a:lnTo>
                  <a:lnTo>
                    <a:pt x="572" y="7840"/>
                  </a:lnTo>
                  <a:lnTo>
                    <a:pt x="0" y="3946"/>
                  </a:lnTo>
                  <a:lnTo>
                    <a:pt x="626" y="842"/>
                  </a:lnTo>
                  <a:lnTo>
                    <a:pt x="1866" y="0"/>
                  </a:lnTo>
                  <a:close/>
                </a:path>
              </a:pathLst>
            </a:custGeom>
            <a:solidFill>
              <a:srgbClr val="FF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1" name="Google Shape;71;p25"/>
            <p:cNvSpPr/>
            <p:nvPr/>
          </p:nvSpPr>
          <p:spPr>
            <a:xfrm>
              <a:off x="196849" y="504825"/>
              <a:ext cx="833439" cy="593726"/>
            </a:xfrm>
            <a:custGeom>
              <a:rect b="b" l="l" r="r" t="t"/>
              <a:pathLst>
                <a:path extrusionOk="0" h="21600" w="21600">
                  <a:moveTo>
                    <a:pt x="0" y="9398"/>
                  </a:moveTo>
                  <a:lnTo>
                    <a:pt x="18985" y="21600"/>
                  </a:lnTo>
                  <a:lnTo>
                    <a:pt x="19335" y="15441"/>
                  </a:lnTo>
                  <a:lnTo>
                    <a:pt x="21600" y="12202"/>
                  </a:lnTo>
                  <a:lnTo>
                    <a:pt x="1606" y="0"/>
                  </a:lnTo>
                  <a:lnTo>
                    <a:pt x="0" y="3672"/>
                  </a:lnTo>
                  <a:lnTo>
                    <a:pt x="0" y="9398"/>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2" name="Google Shape;72;p25"/>
            <p:cNvSpPr/>
            <p:nvPr/>
          </p:nvSpPr>
          <p:spPr>
            <a:xfrm>
              <a:off x="762000" y="66675"/>
              <a:ext cx="214313" cy="192088"/>
            </a:xfrm>
            <a:custGeom>
              <a:rect b="b" l="l" r="r" t="t"/>
              <a:pathLst>
                <a:path extrusionOk="0" h="21600" w="21600">
                  <a:moveTo>
                    <a:pt x="0" y="2510"/>
                  </a:moveTo>
                  <a:lnTo>
                    <a:pt x="12706" y="0"/>
                  </a:lnTo>
                  <a:lnTo>
                    <a:pt x="19932" y="3227"/>
                  </a:lnTo>
                  <a:lnTo>
                    <a:pt x="21600" y="12458"/>
                  </a:lnTo>
                  <a:lnTo>
                    <a:pt x="13024" y="13085"/>
                  </a:lnTo>
                  <a:lnTo>
                    <a:pt x="2541" y="21600"/>
                  </a:lnTo>
                  <a:lnTo>
                    <a:pt x="0" y="2510"/>
                  </a:lnTo>
                  <a:close/>
                </a:path>
              </a:pathLst>
            </a:custGeom>
            <a:solidFill>
              <a:srgbClr val="00B2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3" name="Google Shape;73;p25"/>
            <p:cNvSpPr/>
            <p:nvPr/>
          </p:nvSpPr>
          <p:spPr>
            <a:xfrm>
              <a:off x="1009650" y="1068387"/>
              <a:ext cx="120650" cy="177801"/>
            </a:xfrm>
            <a:custGeom>
              <a:rect b="b" l="l" r="r" t="t"/>
              <a:pathLst>
                <a:path extrusionOk="0" h="21600" w="21600">
                  <a:moveTo>
                    <a:pt x="21600" y="386"/>
                  </a:moveTo>
                  <a:lnTo>
                    <a:pt x="21600" y="21600"/>
                  </a:lnTo>
                  <a:lnTo>
                    <a:pt x="0" y="771"/>
                  </a:lnTo>
                  <a:lnTo>
                    <a:pt x="10232" y="0"/>
                  </a:lnTo>
                  <a:lnTo>
                    <a:pt x="21600" y="386"/>
                  </a:lnTo>
                  <a:close/>
                </a:path>
              </a:pathLst>
            </a:custGeom>
            <a:solidFill>
              <a:srgbClr val="00B2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4" name="Google Shape;74;p25"/>
            <p:cNvSpPr/>
            <p:nvPr/>
          </p:nvSpPr>
          <p:spPr>
            <a:xfrm>
              <a:off x="792162" y="185737"/>
              <a:ext cx="306388" cy="608014"/>
            </a:xfrm>
            <a:custGeom>
              <a:rect b="b" l="l" r="r" t="t"/>
              <a:pathLst>
                <a:path extrusionOk="0" h="21600" w="21600">
                  <a:moveTo>
                    <a:pt x="0" y="2262"/>
                  </a:moveTo>
                  <a:lnTo>
                    <a:pt x="4868" y="0"/>
                  </a:lnTo>
                  <a:lnTo>
                    <a:pt x="12982" y="170"/>
                  </a:lnTo>
                  <a:lnTo>
                    <a:pt x="21600" y="21600"/>
                  </a:lnTo>
                  <a:lnTo>
                    <a:pt x="15612" y="20356"/>
                  </a:lnTo>
                  <a:lnTo>
                    <a:pt x="8506" y="19140"/>
                  </a:lnTo>
                  <a:lnTo>
                    <a:pt x="0" y="2262"/>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5" name="Google Shape;75;p25"/>
            <p:cNvSpPr/>
            <p:nvPr/>
          </p:nvSpPr>
          <p:spPr>
            <a:xfrm>
              <a:off x="1052512" y="158750"/>
              <a:ext cx="577851" cy="276226"/>
            </a:xfrm>
            <a:custGeom>
              <a:rect b="b" l="l" r="r" t="t"/>
              <a:pathLst>
                <a:path extrusionOk="0" h="21600" w="21600">
                  <a:moveTo>
                    <a:pt x="20532" y="0"/>
                  </a:moveTo>
                  <a:lnTo>
                    <a:pt x="0" y="6579"/>
                  </a:lnTo>
                  <a:lnTo>
                    <a:pt x="831" y="21600"/>
                  </a:lnTo>
                  <a:lnTo>
                    <a:pt x="21214" y="14710"/>
                  </a:lnTo>
                  <a:lnTo>
                    <a:pt x="21600" y="2669"/>
                  </a:lnTo>
                  <a:lnTo>
                    <a:pt x="20532" y="0"/>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6" name="Google Shape;76;p25"/>
            <p:cNvSpPr/>
            <p:nvPr/>
          </p:nvSpPr>
          <p:spPr>
            <a:xfrm>
              <a:off x="542925" y="322262"/>
              <a:ext cx="247650" cy="106364"/>
            </a:xfrm>
            <a:custGeom>
              <a:rect b="b" l="l" r="r" t="t"/>
              <a:pathLst>
                <a:path extrusionOk="0" h="21600" w="21600">
                  <a:moveTo>
                    <a:pt x="18831" y="0"/>
                  </a:moveTo>
                  <a:lnTo>
                    <a:pt x="0" y="12480"/>
                  </a:lnTo>
                  <a:lnTo>
                    <a:pt x="21600" y="21600"/>
                  </a:lnTo>
                  <a:lnTo>
                    <a:pt x="18831" y="0"/>
                  </a:lnTo>
                  <a:close/>
                </a:path>
              </a:pathLst>
            </a:custGeom>
            <a:solidFill>
              <a:srgbClr val="FFEF6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77" name="Google Shape;77;p25"/>
            <p:cNvGrpSpPr/>
            <p:nvPr/>
          </p:nvGrpSpPr>
          <p:grpSpPr>
            <a:xfrm>
              <a:off x="0" y="0"/>
              <a:ext cx="1784350" cy="1238253"/>
              <a:chOff x="0" y="0"/>
              <a:chExt cx="1784350" cy="1238252"/>
            </a:xfrm>
          </p:grpSpPr>
          <p:grpSp>
            <p:nvGrpSpPr>
              <p:cNvPr id="78" name="Google Shape;78;p25"/>
              <p:cNvGrpSpPr/>
              <p:nvPr/>
            </p:nvGrpSpPr>
            <p:grpSpPr>
              <a:xfrm>
                <a:off x="784225" y="114299"/>
                <a:ext cx="869952" cy="1123953"/>
                <a:chOff x="0" y="-1"/>
                <a:chExt cx="869951" cy="1123952"/>
              </a:xfrm>
            </p:grpSpPr>
            <p:sp>
              <p:nvSpPr>
                <p:cNvPr id="79" name="Google Shape;79;p25"/>
                <p:cNvSpPr/>
                <p:nvPr/>
              </p:nvSpPr>
              <p:spPr>
                <a:xfrm>
                  <a:off x="0" y="39687"/>
                  <a:ext cx="249238" cy="138114"/>
                </a:xfrm>
                <a:custGeom>
                  <a:rect b="b" l="l" r="r" t="t"/>
                  <a:pathLst>
                    <a:path extrusionOk="0" h="21600" w="21600">
                      <a:moveTo>
                        <a:pt x="0" y="13207"/>
                      </a:moveTo>
                      <a:lnTo>
                        <a:pt x="7867" y="1234"/>
                      </a:lnTo>
                      <a:lnTo>
                        <a:pt x="14699" y="0"/>
                      </a:lnTo>
                      <a:lnTo>
                        <a:pt x="20151" y="3333"/>
                      </a:lnTo>
                      <a:lnTo>
                        <a:pt x="21600" y="11232"/>
                      </a:lnTo>
                      <a:lnTo>
                        <a:pt x="11525" y="8270"/>
                      </a:lnTo>
                      <a:lnTo>
                        <a:pt x="5107" y="12466"/>
                      </a:lnTo>
                      <a:lnTo>
                        <a:pt x="897" y="21600"/>
                      </a:lnTo>
                      <a:lnTo>
                        <a:pt x="0" y="13207"/>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0" name="Google Shape;80;p25"/>
                <p:cNvSpPr/>
                <p:nvPr/>
              </p:nvSpPr>
              <p:spPr>
                <a:xfrm>
                  <a:off x="217487" y="912812"/>
                  <a:ext cx="182563" cy="211139"/>
                </a:xfrm>
                <a:custGeom>
                  <a:rect b="b" l="l" r="r" t="t"/>
                  <a:pathLst>
                    <a:path extrusionOk="0" h="21600" w="21600">
                      <a:moveTo>
                        <a:pt x="0" y="3248"/>
                      </a:moveTo>
                      <a:lnTo>
                        <a:pt x="15026" y="21600"/>
                      </a:lnTo>
                      <a:lnTo>
                        <a:pt x="21600" y="20382"/>
                      </a:lnTo>
                      <a:lnTo>
                        <a:pt x="20943" y="1380"/>
                      </a:lnTo>
                      <a:lnTo>
                        <a:pt x="15590" y="0"/>
                      </a:lnTo>
                      <a:lnTo>
                        <a:pt x="16810" y="15997"/>
                      </a:lnTo>
                      <a:lnTo>
                        <a:pt x="6668" y="325"/>
                      </a:lnTo>
                      <a:lnTo>
                        <a:pt x="0" y="3248"/>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1" name="Google Shape;81;p25"/>
                <p:cNvSpPr/>
                <p:nvPr/>
              </p:nvSpPr>
              <p:spPr>
                <a:xfrm>
                  <a:off x="801687" y="-1"/>
                  <a:ext cx="68264" cy="185739"/>
                </a:xfrm>
                <a:custGeom>
                  <a:rect b="b" l="l" r="r" t="t"/>
                  <a:pathLst>
                    <a:path extrusionOk="0" h="21600" w="21600">
                      <a:moveTo>
                        <a:pt x="0" y="1754"/>
                      </a:moveTo>
                      <a:lnTo>
                        <a:pt x="8938" y="8585"/>
                      </a:lnTo>
                      <a:lnTo>
                        <a:pt x="10924" y="14215"/>
                      </a:lnTo>
                      <a:lnTo>
                        <a:pt x="6703" y="21600"/>
                      </a:lnTo>
                      <a:lnTo>
                        <a:pt x="19862" y="20308"/>
                      </a:lnTo>
                      <a:lnTo>
                        <a:pt x="21600" y="10708"/>
                      </a:lnTo>
                      <a:lnTo>
                        <a:pt x="11421" y="0"/>
                      </a:lnTo>
                      <a:lnTo>
                        <a:pt x="0" y="1754"/>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82" name="Google Shape;82;p25"/>
              <p:cNvSpPr/>
              <p:nvPr/>
            </p:nvSpPr>
            <p:spPr>
              <a:xfrm>
                <a:off x="112712" y="384175"/>
                <a:ext cx="944563" cy="396876"/>
              </a:xfrm>
              <a:custGeom>
                <a:rect b="b" l="l" r="r" t="t"/>
                <a:pathLst>
                  <a:path extrusionOk="0" h="21600" w="21600">
                    <a:moveTo>
                      <a:pt x="1815" y="0"/>
                    </a:moveTo>
                    <a:lnTo>
                      <a:pt x="21600" y="21168"/>
                    </a:lnTo>
                    <a:lnTo>
                      <a:pt x="19531" y="21600"/>
                    </a:lnTo>
                    <a:lnTo>
                      <a:pt x="0" y="1166"/>
                    </a:lnTo>
                    <a:lnTo>
                      <a:pt x="1815"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3" name="Google Shape;83;p25"/>
              <p:cNvSpPr/>
              <p:nvPr/>
            </p:nvSpPr>
            <p:spPr>
              <a:xfrm>
                <a:off x="404812" y="628650"/>
                <a:ext cx="387351" cy="234951"/>
              </a:xfrm>
              <a:custGeom>
                <a:rect b="b" l="l" r="r" t="t"/>
                <a:pathLst>
                  <a:path extrusionOk="0" h="21600" w="21600">
                    <a:moveTo>
                      <a:pt x="618" y="2481"/>
                    </a:moveTo>
                    <a:lnTo>
                      <a:pt x="7067" y="4816"/>
                    </a:lnTo>
                    <a:lnTo>
                      <a:pt x="14312" y="9997"/>
                    </a:lnTo>
                    <a:lnTo>
                      <a:pt x="19436" y="17732"/>
                    </a:lnTo>
                    <a:lnTo>
                      <a:pt x="14400" y="16784"/>
                    </a:lnTo>
                    <a:lnTo>
                      <a:pt x="6140" y="10654"/>
                    </a:lnTo>
                    <a:lnTo>
                      <a:pt x="2209" y="5838"/>
                    </a:lnTo>
                    <a:lnTo>
                      <a:pt x="4726" y="11895"/>
                    </a:lnTo>
                    <a:lnTo>
                      <a:pt x="12015" y="19703"/>
                    </a:lnTo>
                    <a:lnTo>
                      <a:pt x="20584" y="21600"/>
                    </a:lnTo>
                    <a:lnTo>
                      <a:pt x="21600" y="16346"/>
                    </a:lnTo>
                    <a:lnTo>
                      <a:pt x="17404" y="8757"/>
                    </a:lnTo>
                    <a:lnTo>
                      <a:pt x="7509" y="1241"/>
                    </a:lnTo>
                    <a:lnTo>
                      <a:pt x="0" y="0"/>
                    </a:lnTo>
                    <a:lnTo>
                      <a:pt x="618" y="248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4" name="Google Shape;84;p25"/>
              <p:cNvSpPr/>
              <p:nvPr/>
            </p:nvSpPr>
            <p:spPr>
              <a:xfrm>
                <a:off x="889000" y="301625"/>
                <a:ext cx="169863" cy="377826"/>
              </a:xfrm>
              <a:custGeom>
                <a:rect b="b" l="l" r="r" t="t"/>
                <a:pathLst>
                  <a:path extrusionOk="0" h="21600" w="21600">
                    <a:moveTo>
                      <a:pt x="2434" y="0"/>
                    </a:moveTo>
                    <a:lnTo>
                      <a:pt x="9228" y="1130"/>
                    </a:lnTo>
                    <a:lnTo>
                      <a:pt x="8113" y="8676"/>
                    </a:lnTo>
                    <a:lnTo>
                      <a:pt x="10749" y="14777"/>
                    </a:lnTo>
                    <a:lnTo>
                      <a:pt x="21600" y="20380"/>
                    </a:lnTo>
                    <a:lnTo>
                      <a:pt x="9837" y="21600"/>
                    </a:lnTo>
                    <a:lnTo>
                      <a:pt x="3042" y="15545"/>
                    </a:lnTo>
                    <a:lnTo>
                      <a:pt x="0" y="2576"/>
                    </a:lnTo>
                    <a:lnTo>
                      <a:pt x="2434"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85" name="Google Shape;85;p25"/>
              <p:cNvGrpSpPr/>
              <p:nvPr/>
            </p:nvGrpSpPr>
            <p:grpSpPr>
              <a:xfrm>
                <a:off x="0" y="0"/>
                <a:ext cx="1784350" cy="1076327"/>
                <a:chOff x="0" y="0"/>
                <a:chExt cx="1784350" cy="1076326"/>
              </a:xfrm>
            </p:grpSpPr>
            <p:sp>
              <p:nvSpPr>
                <p:cNvPr id="86" name="Google Shape;86;p25"/>
                <p:cNvSpPr/>
                <p:nvPr/>
              </p:nvSpPr>
              <p:spPr>
                <a:xfrm>
                  <a:off x="1054100" y="885825"/>
                  <a:ext cx="119063" cy="138113"/>
                </a:xfrm>
                <a:custGeom>
                  <a:rect b="b" l="l" r="r" t="t"/>
                  <a:pathLst>
                    <a:path extrusionOk="0" h="21600" w="21600">
                      <a:moveTo>
                        <a:pt x="15840" y="0"/>
                      </a:moveTo>
                      <a:lnTo>
                        <a:pt x="5760" y="8240"/>
                      </a:lnTo>
                      <a:lnTo>
                        <a:pt x="0" y="21600"/>
                      </a:lnTo>
                      <a:lnTo>
                        <a:pt x="11520" y="19977"/>
                      </a:lnTo>
                      <a:lnTo>
                        <a:pt x="14832" y="10488"/>
                      </a:lnTo>
                      <a:lnTo>
                        <a:pt x="21600" y="3371"/>
                      </a:lnTo>
                      <a:lnTo>
                        <a:pt x="1584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7" name="Google Shape;87;p25"/>
                <p:cNvSpPr/>
                <p:nvPr/>
              </p:nvSpPr>
              <p:spPr>
                <a:xfrm>
                  <a:off x="0" y="377825"/>
                  <a:ext cx="1336675" cy="698501"/>
                </a:xfrm>
                <a:custGeom>
                  <a:rect b="b" l="l" r="r" t="t"/>
                  <a:pathLst>
                    <a:path extrusionOk="0" h="21600" w="21600">
                      <a:moveTo>
                        <a:pt x="2001" y="0"/>
                      </a:moveTo>
                      <a:lnTo>
                        <a:pt x="808" y="1276"/>
                      </a:lnTo>
                      <a:lnTo>
                        <a:pt x="0" y="5105"/>
                      </a:lnTo>
                      <a:lnTo>
                        <a:pt x="859" y="8787"/>
                      </a:lnTo>
                      <a:lnTo>
                        <a:pt x="15161" y="21281"/>
                      </a:lnTo>
                      <a:lnTo>
                        <a:pt x="18239" y="20495"/>
                      </a:lnTo>
                      <a:lnTo>
                        <a:pt x="20728" y="21600"/>
                      </a:lnTo>
                      <a:lnTo>
                        <a:pt x="21600" y="19833"/>
                      </a:lnTo>
                      <a:lnTo>
                        <a:pt x="19266" y="16298"/>
                      </a:lnTo>
                      <a:lnTo>
                        <a:pt x="18316" y="12567"/>
                      </a:lnTo>
                      <a:lnTo>
                        <a:pt x="17560" y="12935"/>
                      </a:lnTo>
                      <a:lnTo>
                        <a:pt x="18457" y="16298"/>
                      </a:lnTo>
                      <a:lnTo>
                        <a:pt x="20240" y="19882"/>
                      </a:lnTo>
                      <a:lnTo>
                        <a:pt x="18124" y="19317"/>
                      </a:lnTo>
                      <a:lnTo>
                        <a:pt x="15636" y="19980"/>
                      </a:lnTo>
                      <a:lnTo>
                        <a:pt x="16097" y="15955"/>
                      </a:lnTo>
                      <a:lnTo>
                        <a:pt x="17162" y="13205"/>
                      </a:lnTo>
                      <a:lnTo>
                        <a:pt x="15918" y="13549"/>
                      </a:lnTo>
                      <a:lnTo>
                        <a:pt x="14943" y="16151"/>
                      </a:lnTo>
                      <a:lnTo>
                        <a:pt x="14610" y="19415"/>
                      </a:lnTo>
                      <a:lnTo>
                        <a:pt x="1372" y="7609"/>
                      </a:lnTo>
                      <a:lnTo>
                        <a:pt x="1026" y="5277"/>
                      </a:lnTo>
                      <a:lnTo>
                        <a:pt x="1321" y="2332"/>
                      </a:lnTo>
                      <a:lnTo>
                        <a:pt x="2783" y="0"/>
                      </a:lnTo>
                      <a:lnTo>
                        <a:pt x="2001"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8" name="Google Shape;88;p25"/>
                <p:cNvSpPr/>
                <p:nvPr/>
              </p:nvSpPr>
              <p:spPr>
                <a:xfrm>
                  <a:off x="160337" y="444500"/>
                  <a:ext cx="127001" cy="265113"/>
                </a:xfrm>
                <a:custGeom>
                  <a:rect b="b" l="l" r="r" t="t"/>
                  <a:pathLst>
                    <a:path extrusionOk="0" h="21600" w="21600">
                      <a:moveTo>
                        <a:pt x="15660" y="0"/>
                      </a:moveTo>
                      <a:lnTo>
                        <a:pt x="2565" y="6835"/>
                      </a:lnTo>
                      <a:lnTo>
                        <a:pt x="0" y="14830"/>
                      </a:lnTo>
                      <a:lnTo>
                        <a:pt x="4455" y="20246"/>
                      </a:lnTo>
                      <a:lnTo>
                        <a:pt x="12690" y="21600"/>
                      </a:lnTo>
                      <a:lnTo>
                        <a:pt x="10260" y="9930"/>
                      </a:lnTo>
                      <a:lnTo>
                        <a:pt x="21600" y="1096"/>
                      </a:lnTo>
                      <a:lnTo>
                        <a:pt x="1566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9" name="Google Shape;89;p25"/>
                <p:cNvSpPr/>
                <p:nvPr/>
              </p:nvSpPr>
              <p:spPr>
                <a:xfrm>
                  <a:off x="704850" y="0"/>
                  <a:ext cx="511175" cy="942976"/>
                </a:xfrm>
                <a:custGeom>
                  <a:rect b="b" l="l" r="r" t="t"/>
                  <a:pathLst>
                    <a:path extrusionOk="0" h="21600" w="21600">
                      <a:moveTo>
                        <a:pt x="7335" y="16291"/>
                      </a:moveTo>
                      <a:lnTo>
                        <a:pt x="0" y="2255"/>
                      </a:lnTo>
                      <a:lnTo>
                        <a:pt x="2725" y="691"/>
                      </a:lnTo>
                      <a:lnTo>
                        <a:pt x="8680" y="0"/>
                      </a:lnTo>
                      <a:lnTo>
                        <a:pt x="13424" y="1036"/>
                      </a:lnTo>
                      <a:lnTo>
                        <a:pt x="21600" y="21600"/>
                      </a:lnTo>
                      <a:lnTo>
                        <a:pt x="18673" y="19836"/>
                      </a:lnTo>
                      <a:lnTo>
                        <a:pt x="11944" y="1764"/>
                      </a:lnTo>
                      <a:lnTo>
                        <a:pt x="7604" y="1109"/>
                      </a:lnTo>
                      <a:lnTo>
                        <a:pt x="4004" y="1345"/>
                      </a:lnTo>
                      <a:lnTo>
                        <a:pt x="2557" y="2564"/>
                      </a:lnTo>
                      <a:lnTo>
                        <a:pt x="10295" y="16800"/>
                      </a:lnTo>
                      <a:lnTo>
                        <a:pt x="7335" y="1629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0" name="Google Shape;90;p25"/>
                <p:cNvSpPr/>
                <p:nvPr/>
              </p:nvSpPr>
              <p:spPr>
                <a:xfrm>
                  <a:off x="909637" y="254000"/>
                  <a:ext cx="152401" cy="400051"/>
                </a:xfrm>
                <a:custGeom>
                  <a:rect b="b" l="l" r="r" t="t"/>
                  <a:pathLst>
                    <a:path extrusionOk="0" h="21600" w="21600">
                      <a:moveTo>
                        <a:pt x="0" y="1157"/>
                      </a:moveTo>
                      <a:lnTo>
                        <a:pt x="8550" y="8314"/>
                      </a:lnTo>
                      <a:lnTo>
                        <a:pt x="12712" y="13629"/>
                      </a:lnTo>
                      <a:lnTo>
                        <a:pt x="13050" y="21600"/>
                      </a:lnTo>
                      <a:lnTo>
                        <a:pt x="21600" y="21600"/>
                      </a:lnTo>
                      <a:lnTo>
                        <a:pt x="21038" y="15429"/>
                      </a:lnTo>
                      <a:lnTo>
                        <a:pt x="18225" y="8914"/>
                      </a:lnTo>
                      <a:lnTo>
                        <a:pt x="11138" y="2529"/>
                      </a:lnTo>
                      <a:lnTo>
                        <a:pt x="7088" y="0"/>
                      </a:lnTo>
                      <a:lnTo>
                        <a:pt x="0" y="1157"/>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1" name="Google Shape;91;p25"/>
                <p:cNvSpPr/>
                <p:nvPr/>
              </p:nvSpPr>
              <p:spPr>
                <a:xfrm>
                  <a:off x="512762" y="222250"/>
                  <a:ext cx="309563" cy="214313"/>
                </a:xfrm>
                <a:custGeom>
                  <a:rect b="b" l="l" r="r" t="t"/>
                  <a:pathLst>
                    <a:path extrusionOk="0" h="21600" w="21600">
                      <a:moveTo>
                        <a:pt x="16449" y="0"/>
                      </a:moveTo>
                      <a:lnTo>
                        <a:pt x="14234" y="1365"/>
                      </a:lnTo>
                      <a:lnTo>
                        <a:pt x="14012" y="5300"/>
                      </a:lnTo>
                      <a:lnTo>
                        <a:pt x="0" y="13570"/>
                      </a:lnTo>
                      <a:lnTo>
                        <a:pt x="0" y="17826"/>
                      </a:lnTo>
                      <a:lnTo>
                        <a:pt x="15729" y="18147"/>
                      </a:lnTo>
                      <a:lnTo>
                        <a:pt x="17723" y="21600"/>
                      </a:lnTo>
                      <a:lnTo>
                        <a:pt x="21600" y="21359"/>
                      </a:lnTo>
                      <a:lnTo>
                        <a:pt x="21212" y="15257"/>
                      </a:lnTo>
                      <a:lnTo>
                        <a:pt x="6425" y="14132"/>
                      </a:lnTo>
                      <a:lnTo>
                        <a:pt x="18443" y="7146"/>
                      </a:lnTo>
                      <a:lnTo>
                        <a:pt x="16449"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2" name="Google Shape;92;p25"/>
                <p:cNvSpPr/>
                <p:nvPr/>
              </p:nvSpPr>
              <p:spPr>
                <a:xfrm>
                  <a:off x="1036637" y="76200"/>
                  <a:ext cx="747713" cy="336551"/>
                </a:xfrm>
                <a:custGeom>
                  <a:rect b="b" l="l" r="r" t="t"/>
                  <a:pathLst>
                    <a:path extrusionOk="0" h="21600" w="21600">
                      <a:moveTo>
                        <a:pt x="0" y="6674"/>
                      </a:moveTo>
                      <a:lnTo>
                        <a:pt x="19810" y="0"/>
                      </a:lnTo>
                      <a:lnTo>
                        <a:pt x="21256" y="3974"/>
                      </a:lnTo>
                      <a:lnTo>
                        <a:pt x="21600" y="9221"/>
                      </a:lnTo>
                      <a:lnTo>
                        <a:pt x="20728" y="14366"/>
                      </a:lnTo>
                      <a:lnTo>
                        <a:pt x="1308" y="21600"/>
                      </a:lnTo>
                      <a:lnTo>
                        <a:pt x="1217" y="19562"/>
                      </a:lnTo>
                      <a:lnTo>
                        <a:pt x="19810" y="12328"/>
                      </a:lnTo>
                      <a:lnTo>
                        <a:pt x="20498" y="7387"/>
                      </a:lnTo>
                      <a:lnTo>
                        <a:pt x="19282" y="2904"/>
                      </a:lnTo>
                      <a:lnTo>
                        <a:pt x="0" y="9425"/>
                      </a:lnTo>
                      <a:lnTo>
                        <a:pt x="0" y="6674"/>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3" name="Google Shape;93;p25"/>
                <p:cNvSpPr/>
                <p:nvPr/>
              </p:nvSpPr>
              <p:spPr>
                <a:xfrm>
                  <a:off x="1130300" y="184150"/>
                  <a:ext cx="388938" cy="136526"/>
                </a:xfrm>
                <a:custGeom>
                  <a:rect b="b" l="l" r="r" t="t"/>
                  <a:pathLst>
                    <a:path extrusionOk="0" h="21600" w="21600">
                      <a:moveTo>
                        <a:pt x="0" y="15732"/>
                      </a:moveTo>
                      <a:lnTo>
                        <a:pt x="2921" y="21600"/>
                      </a:lnTo>
                      <a:lnTo>
                        <a:pt x="9826" y="20726"/>
                      </a:lnTo>
                      <a:lnTo>
                        <a:pt x="18502" y="14483"/>
                      </a:lnTo>
                      <a:lnTo>
                        <a:pt x="21600" y="5244"/>
                      </a:lnTo>
                      <a:lnTo>
                        <a:pt x="19608" y="250"/>
                      </a:lnTo>
                      <a:lnTo>
                        <a:pt x="11198" y="0"/>
                      </a:lnTo>
                      <a:lnTo>
                        <a:pt x="4869" y="1498"/>
                      </a:lnTo>
                      <a:lnTo>
                        <a:pt x="664" y="9489"/>
                      </a:lnTo>
                      <a:lnTo>
                        <a:pt x="4957" y="11861"/>
                      </a:lnTo>
                      <a:lnTo>
                        <a:pt x="12172" y="6617"/>
                      </a:lnTo>
                      <a:lnTo>
                        <a:pt x="18413" y="6617"/>
                      </a:lnTo>
                      <a:lnTo>
                        <a:pt x="11862" y="13734"/>
                      </a:lnTo>
                      <a:lnTo>
                        <a:pt x="6285" y="15732"/>
                      </a:lnTo>
                      <a:lnTo>
                        <a:pt x="0" y="15732"/>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grpSp>
        <p:nvGrpSpPr>
          <p:cNvPr id="94" name="Google Shape;94;p25"/>
          <p:cNvGrpSpPr/>
          <p:nvPr/>
        </p:nvGrpSpPr>
        <p:grpSpPr>
          <a:xfrm>
            <a:off x="8680448" y="2116138"/>
            <a:ext cx="385767" cy="4308476"/>
            <a:chOff x="-1" y="0"/>
            <a:chExt cx="385765" cy="4308475"/>
          </a:xfrm>
        </p:grpSpPr>
        <p:sp>
          <p:nvSpPr>
            <p:cNvPr id="95" name="Google Shape;95;p25"/>
            <p:cNvSpPr/>
            <p:nvPr/>
          </p:nvSpPr>
          <p:spPr>
            <a:xfrm flipH="1">
              <a:off x="-1" y="2043112"/>
              <a:ext cx="325439" cy="2265363"/>
            </a:xfrm>
            <a:custGeom>
              <a:rect b="b" l="l" r="r" t="t"/>
              <a:pathLst>
                <a:path extrusionOk="0" h="21600" w="21600">
                  <a:moveTo>
                    <a:pt x="19362" y="20873"/>
                  </a:moveTo>
                  <a:lnTo>
                    <a:pt x="10632" y="19477"/>
                  </a:lnTo>
                  <a:lnTo>
                    <a:pt x="8925" y="18406"/>
                  </a:lnTo>
                  <a:lnTo>
                    <a:pt x="10380" y="16812"/>
                  </a:lnTo>
                  <a:lnTo>
                    <a:pt x="16536" y="14887"/>
                  </a:lnTo>
                  <a:lnTo>
                    <a:pt x="17935" y="13690"/>
                  </a:lnTo>
                  <a:lnTo>
                    <a:pt x="16536" y="12883"/>
                  </a:lnTo>
                  <a:lnTo>
                    <a:pt x="11220" y="12295"/>
                  </a:lnTo>
                  <a:lnTo>
                    <a:pt x="10101" y="11554"/>
                  </a:lnTo>
                  <a:lnTo>
                    <a:pt x="12031" y="10496"/>
                  </a:lnTo>
                  <a:lnTo>
                    <a:pt x="20733" y="7645"/>
                  </a:lnTo>
                  <a:lnTo>
                    <a:pt x="21600" y="6250"/>
                  </a:lnTo>
                  <a:lnTo>
                    <a:pt x="19362" y="4715"/>
                  </a:lnTo>
                  <a:lnTo>
                    <a:pt x="12031" y="3988"/>
                  </a:lnTo>
                  <a:lnTo>
                    <a:pt x="5596" y="2791"/>
                  </a:lnTo>
                  <a:lnTo>
                    <a:pt x="0" y="0"/>
                  </a:lnTo>
                  <a:lnTo>
                    <a:pt x="811" y="2526"/>
                  </a:lnTo>
                  <a:lnTo>
                    <a:pt x="5008" y="4048"/>
                  </a:lnTo>
                  <a:lnTo>
                    <a:pt x="10632" y="4980"/>
                  </a:lnTo>
                  <a:lnTo>
                    <a:pt x="16816" y="5509"/>
                  </a:lnTo>
                  <a:lnTo>
                    <a:pt x="17123" y="6905"/>
                  </a:lnTo>
                  <a:lnTo>
                    <a:pt x="13990" y="8373"/>
                  </a:lnTo>
                  <a:lnTo>
                    <a:pt x="6715" y="10965"/>
                  </a:lnTo>
                  <a:lnTo>
                    <a:pt x="6435" y="12625"/>
                  </a:lnTo>
                  <a:lnTo>
                    <a:pt x="13178" y="13551"/>
                  </a:lnTo>
                  <a:lnTo>
                    <a:pt x="12870" y="14418"/>
                  </a:lnTo>
                  <a:lnTo>
                    <a:pt x="6967" y="16217"/>
                  </a:lnTo>
                  <a:lnTo>
                    <a:pt x="4477" y="17943"/>
                  </a:lnTo>
                  <a:lnTo>
                    <a:pt x="6715" y="19801"/>
                  </a:lnTo>
                  <a:lnTo>
                    <a:pt x="12031" y="20793"/>
                  </a:lnTo>
                  <a:lnTo>
                    <a:pt x="18774" y="21600"/>
                  </a:lnTo>
                  <a:lnTo>
                    <a:pt x="19362" y="20873"/>
                  </a:lnTo>
                  <a:close/>
                </a:path>
              </a:pathLst>
            </a:custGeom>
            <a:solidFill>
              <a:srgbClr val="703D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6" name="Google Shape;96;p25"/>
            <p:cNvSpPr/>
            <p:nvPr/>
          </p:nvSpPr>
          <p:spPr>
            <a:xfrm flipH="1">
              <a:off x="60325" y="0"/>
              <a:ext cx="325439" cy="2592388"/>
            </a:xfrm>
            <a:custGeom>
              <a:rect b="b" l="l" r="r" t="t"/>
              <a:pathLst>
                <a:path extrusionOk="0" h="21600" w="21600">
                  <a:moveTo>
                    <a:pt x="19362" y="20873"/>
                  </a:moveTo>
                  <a:lnTo>
                    <a:pt x="10632" y="19477"/>
                  </a:lnTo>
                  <a:lnTo>
                    <a:pt x="8925" y="18406"/>
                  </a:lnTo>
                  <a:lnTo>
                    <a:pt x="10380" y="16812"/>
                  </a:lnTo>
                  <a:lnTo>
                    <a:pt x="16536" y="14887"/>
                  </a:lnTo>
                  <a:lnTo>
                    <a:pt x="17935" y="13690"/>
                  </a:lnTo>
                  <a:lnTo>
                    <a:pt x="16536" y="12883"/>
                  </a:lnTo>
                  <a:lnTo>
                    <a:pt x="11220" y="12295"/>
                  </a:lnTo>
                  <a:lnTo>
                    <a:pt x="10101" y="11554"/>
                  </a:lnTo>
                  <a:lnTo>
                    <a:pt x="12031" y="10496"/>
                  </a:lnTo>
                  <a:lnTo>
                    <a:pt x="20733" y="7645"/>
                  </a:lnTo>
                  <a:lnTo>
                    <a:pt x="21600" y="6250"/>
                  </a:lnTo>
                  <a:lnTo>
                    <a:pt x="19362" y="4715"/>
                  </a:lnTo>
                  <a:lnTo>
                    <a:pt x="12031" y="3988"/>
                  </a:lnTo>
                  <a:lnTo>
                    <a:pt x="5596" y="2791"/>
                  </a:lnTo>
                  <a:lnTo>
                    <a:pt x="0" y="0"/>
                  </a:lnTo>
                  <a:lnTo>
                    <a:pt x="811" y="2526"/>
                  </a:lnTo>
                  <a:lnTo>
                    <a:pt x="5008" y="4048"/>
                  </a:lnTo>
                  <a:lnTo>
                    <a:pt x="10632" y="4980"/>
                  </a:lnTo>
                  <a:lnTo>
                    <a:pt x="16816" y="5509"/>
                  </a:lnTo>
                  <a:lnTo>
                    <a:pt x="17123" y="6905"/>
                  </a:lnTo>
                  <a:lnTo>
                    <a:pt x="13990" y="8373"/>
                  </a:lnTo>
                  <a:lnTo>
                    <a:pt x="6715" y="10965"/>
                  </a:lnTo>
                  <a:lnTo>
                    <a:pt x="6435" y="12625"/>
                  </a:lnTo>
                  <a:lnTo>
                    <a:pt x="13178" y="13551"/>
                  </a:lnTo>
                  <a:lnTo>
                    <a:pt x="12870" y="14418"/>
                  </a:lnTo>
                  <a:lnTo>
                    <a:pt x="6967" y="16217"/>
                  </a:lnTo>
                  <a:lnTo>
                    <a:pt x="4477" y="17943"/>
                  </a:lnTo>
                  <a:lnTo>
                    <a:pt x="6715" y="19801"/>
                  </a:lnTo>
                  <a:lnTo>
                    <a:pt x="12031" y="20793"/>
                  </a:lnTo>
                  <a:lnTo>
                    <a:pt x="18774" y="21600"/>
                  </a:lnTo>
                  <a:lnTo>
                    <a:pt x="19362" y="20873"/>
                  </a:lnTo>
                  <a:close/>
                </a:path>
              </a:pathLst>
            </a:custGeom>
            <a:solidFill>
              <a:srgbClr val="703D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97" name="Google Shape;97;p25"/>
          <p:cNvGrpSpPr/>
          <p:nvPr/>
        </p:nvGrpSpPr>
        <p:grpSpPr>
          <a:xfrm>
            <a:off x="7171450" y="-86948"/>
            <a:ext cx="2427451" cy="2247172"/>
            <a:chOff x="-2" y="-3"/>
            <a:chExt cx="2427449" cy="2247170"/>
          </a:xfrm>
        </p:grpSpPr>
        <p:grpSp>
          <p:nvGrpSpPr>
            <p:cNvPr id="98" name="Google Shape;98;p25"/>
            <p:cNvGrpSpPr/>
            <p:nvPr/>
          </p:nvGrpSpPr>
          <p:grpSpPr>
            <a:xfrm>
              <a:off x="-2" y="-3"/>
              <a:ext cx="2427449" cy="2247170"/>
              <a:chOff x="-1" y="-2"/>
              <a:chExt cx="2427447" cy="2247168"/>
            </a:xfrm>
          </p:grpSpPr>
          <p:sp>
            <p:nvSpPr>
              <p:cNvPr id="99" name="Google Shape;99;p25"/>
              <p:cNvSpPr/>
              <p:nvPr/>
            </p:nvSpPr>
            <p:spPr>
              <a:xfrm rot="-3172564">
                <a:off x="1448671" y="1810969"/>
                <a:ext cx="98426" cy="457201"/>
              </a:xfrm>
              <a:custGeom>
                <a:rect b="b" l="l" r="r" t="t"/>
                <a:pathLst>
                  <a:path extrusionOk="0" h="21600" w="21600">
                    <a:moveTo>
                      <a:pt x="10844" y="241"/>
                    </a:moveTo>
                    <a:lnTo>
                      <a:pt x="11549" y="9165"/>
                    </a:lnTo>
                    <a:lnTo>
                      <a:pt x="0" y="21600"/>
                    </a:lnTo>
                    <a:lnTo>
                      <a:pt x="6965" y="21144"/>
                    </a:lnTo>
                    <a:lnTo>
                      <a:pt x="19220" y="10076"/>
                    </a:lnTo>
                    <a:lnTo>
                      <a:pt x="21600" y="0"/>
                    </a:lnTo>
                    <a:lnTo>
                      <a:pt x="10844" y="24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100" name="Google Shape;100;p25"/>
              <p:cNvGrpSpPr/>
              <p:nvPr/>
            </p:nvGrpSpPr>
            <p:grpSpPr>
              <a:xfrm>
                <a:off x="-1" y="-2"/>
                <a:ext cx="2427447" cy="2247168"/>
                <a:chOff x="0" y="-1"/>
                <a:chExt cx="2427445" cy="2247166"/>
              </a:xfrm>
            </p:grpSpPr>
            <p:sp>
              <p:nvSpPr>
                <p:cNvPr id="101" name="Google Shape;101;p25"/>
                <p:cNvSpPr/>
                <p:nvPr/>
              </p:nvSpPr>
              <p:spPr>
                <a:xfrm rot="-3172564">
                  <a:off x="712071" y="199657"/>
                  <a:ext cx="242889" cy="198438"/>
                </a:xfrm>
                <a:custGeom>
                  <a:rect b="b" l="l" r="r" t="t"/>
                  <a:pathLst>
                    <a:path extrusionOk="0" h="21600" w="21600">
                      <a:moveTo>
                        <a:pt x="0" y="0"/>
                      </a:moveTo>
                      <a:lnTo>
                        <a:pt x="10657" y="11388"/>
                      </a:lnTo>
                      <a:lnTo>
                        <a:pt x="17881" y="21600"/>
                      </a:lnTo>
                      <a:lnTo>
                        <a:pt x="21600" y="8665"/>
                      </a:lnTo>
                      <a:lnTo>
                        <a:pt x="12838" y="557"/>
                      </a:lnTo>
                      <a:lnTo>
                        <a:pt x="16593" y="11388"/>
                      </a:lnTo>
                      <a:lnTo>
                        <a:pt x="4685" y="1052"/>
                      </a:lnTo>
                      <a:lnTo>
                        <a:pt x="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2" name="Google Shape;102;p25"/>
                <p:cNvSpPr/>
                <p:nvPr/>
              </p:nvSpPr>
              <p:spPr>
                <a:xfrm rot="-3172564">
                  <a:off x="842246" y="613994"/>
                  <a:ext cx="427039" cy="695326"/>
                </a:xfrm>
                <a:custGeom>
                  <a:rect b="b" l="l" r="r" t="t"/>
                  <a:pathLst>
                    <a:path extrusionOk="0" h="21600" w="21600">
                      <a:moveTo>
                        <a:pt x="15043" y="2265"/>
                      </a:moveTo>
                      <a:lnTo>
                        <a:pt x="9846" y="6181"/>
                      </a:lnTo>
                      <a:lnTo>
                        <a:pt x="3309" y="13381"/>
                      </a:lnTo>
                      <a:lnTo>
                        <a:pt x="0" y="19335"/>
                      </a:lnTo>
                      <a:lnTo>
                        <a:pt x="1198" y="21600"/>
                      </a:lnTo>
                      <a:lnTo>
                        <a:pt x="5319" y="21091"/>
                      </a:lnTo>
                      <a:lnTo>
                        <a:pt x="11734" y="16051"/>
                      </a:lnTo>
                      <a:lnTo>
                        <a:pt x="17783" y="9378"/>
                      </a:lnTo>
                      <a:lnTo>
                        <a:pt x="20991" y="4741"/>
                      </a:lnTo>
                      <a:lnTo>
                        <a:pt x="21600" y="1475"/>
                      </a:lnTo>
                      <a:lnTo>
                        <a:pt x="19834" y="0"/>
                      </a:lnTo>
                      <a:lnTo>
                        <a:pt x="16971" y="1141"/>
                      </a:lnTo>
                      <a:lnTo>
                        <a:pt x="19671" y="1879"/>
                      </a:lnTo>
                      <a:lnTo>
                        <a:pt x="17783" y="6181"/>
                      </a:lnTo>
                      <a:lnTo>
                        <a:pt x="14008" y="11520"/>
                      </a:lnTo>
                      <a:lnTo>
                        <a:pt x="7105" y="17701"/>
                      </a:lnTo>
                      <a:lnTo>
                        <a:pt x="2355" y="19563"/>
                      </a:lnTo>
                      <a:lnTo>
                        <a:pt x="2741" y="16560"/>
                      </a:lnTo>
                      <a:lnTo>
                        <a:pt x="8871" y="8851"/>
                      </a:lnTo>
                      <a:lnTo>
                        <a:pt x="16870" y="2072"/>
                      </a:lnTo>
                      <a:lnTo>
                        <a:pt x="15043" y="2265"/>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3" name="Google Shape;103;p25"/>
                <p:cNvSpPr/>
                <p:nvPr/>
              </p:nvSpPr>
              <p:spPr>
                <a:xfrm rot="-3172564">
                  <a:off x="540621" y="375869"/>
                  <a:ext cx="801689" cy="1425576"/>
                </a:xfrm>
                <a:custGeom>
                  <a:rect b="b" l="l" r="r" t="t"/>
                  <a:pathLst>
                    <a:path extrusionOk="0" h="21600" w="21600">
                      <a:moveTo>
                        <a:pt x="20942" y="0"/>
                      </a:moveTo>
                      <a:lnTo>
                        <a:pt x="0" y="21600"/>
                      </a:lnTo>
                      <a:lnTo>
                        <a:pt x="2072" y="20992"/>
                      </a:lnTo>
                      <a:lnTo>
                        <a:pt x="21600" y="523"/>
                      </a:lnTo>
                      <a:lnTo>
                        <a:pt x="20942"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4" name="Google Shape;104;p25"/>
                <p:cNvSpPr/>
                <p:nvPr/>
              </p:nvSpPr>
              <p:spPr>
                <a:xfrm rot="-3172564">
                  <a:off x="612059" y="56782"/>
                  <a:ext cx="1203326" cy="2133601"/>
                </a:xfrm>
                <a:custGeom>
                  <a:rect b="b" l="l" r="r" t="t"/>
                  <a:pathLst>
                    <a:path extrusionOk="0" h="21600" w="21600">
                      <a:moveTo>
                        <a:pt x="682" y="16290"/>
                      </a:moveTo>
                      <a:lnTo>
                        <a:pt x="2830" y="16233"/>
                      </a:lnTo>
                      <a:lnTo>
                        <a:pt x="5897" y="17235"/>
                      </a:lnTo>
                      <a:lnTo>
                        <a:pt x="4892" y="16136"/>
                      </a:lnTo>
                      <a:lnTo>
                        <a:pt x="2636" y="15483"/>
                      </a:lnTo>
                      <a:lnTo>
                        <a:pt x="4576" y="15580"/>
                      </a:lnTo>
                      <a:lnTo>
                        <a:pt x="7032" y="16439"/>
                      </a:lnTo>
                      <a:lnTo>
                        <a:pt x="20537" y="2406"/>
                      </a:lnTo>
                      <a:lnTo>
                        <a:pt x="18518" y="848"/>
                      </a:lnTo>
                      <a:lnTo>
                        <a:pt x="16579" y="0"/>
                      </a:lnTo>
                      <a:lnTo>
                        <a:pt x="19337" y="447"/>
                      </a:lnTo>
                      <a:lnTo>
                        <a:pt x="21600" y="2452"/>
                      </a:lnTo>
                      <a:lnTo>
                        <a:pt x="5969" y="18747"/>
                      </a:lnTo>
                      <a:lnTo>
                        <a:pt x="3455" y="19544"/>
                      </a:lnTo>
                      <a:lnTo>
                        <a:pt x="754" y="21600"/>
                      </a:lnTo>
                      <a:lnTo>
                        <a:pt x="0" y="21004"/>
                      </a:lnTo>
                      <a:lnTo>
                        <a:pt x="941" y="20798"/>
                      </a:lnTo>
                      <a:lnTo>
                        <a:pt x="2701" y="19389"/>
                      </a:lnTo>
                      <a:lnTo>
                        <a:pt x="1185" y="18747"/>
                      </a:lnTo>
                      <a:lnTo>
                        <a:pt x="1185" y="18192"/>
                      </a:lnTo>
                      <a:lnTo>
                        <a:pt x="2952" y="18891"/>
                      </a:lnTo>
                      <a:lnTo>
                        <a:pt x="2952" y="18249"/>
                      </a:lnTo>
                      <a:lnTo>
                        <a:pt x="4331" y="18444"/>
                      </a:lnTo>
                      <a:lnTo>
                        <a:pt x="3074" y="17636"/>
                      </a:lnTo>
                      <a:lnTo>
                        <a:pt x="4518" y="17539"/>
                      </a:lnTo>
                      <a:lnTo>
                        <a:pt x="682" y="1629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5" name="Google Shape;105;p25"/>
                <p:cNvSpPr/>
                <p:nvPr/>
              </p:nvSpPr>
              <p:spPr>
                <a:xfrm rot="-3172564">
                  <a:off x="1237534" y="1510932"/>
                  <a:ext cx="268288" cy="193676"/>
                </a:xfrm>
                <a:custGeom>
                  <a:rect b="b" l="l" r="r" t="t"/>
                  <a:pathLst>
                    <a:path extrusionOk="0" h="21600" w="21600">
                      <a:moveTo>
                        <a:pt x="0" y="5053"/>
                      </a:moveTo>
                      <a:lnTo>
                        <a:pt x="8184" y="6695"/>
                      </a:lnTo>
                      <a:lnTo>
                        <a:pt x="20509" y="21600"/>
                      </a:lnTo>
                      <a:lnTo>
                        <a:pt x="21600" y="18253"/>
                      </a:lnTo>
                      <a:lnTo>
                        <a:pt x="14347" y="7200"/>
                      </a:lnTo>
                      <a:lnTo>
                        <a:pt x="834" y="0"/>
                      </a:lnTo>
                      <a:lnTo>
                        <a:pt x="0" y="5053"/>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6" name="Google Shape;106;p25"/>
                <p:cNvSpPr/>
                <p:nvPr/>
              </p:nvSpPr>
              <p:spPr>
                <a:xfrm rot="-3172564">
                  <a:off x="1167684" y="1366469"/>
                  <a:ext cx="287338" cy="228601"/>
                </a:xfrm>
                <a:custGeom>
                  <a:rect b="b" l="l" r="r" t="t"/>
                  <a:pathLst>
                    <a:path extrusionOk="0" h="21600" w="21600">
                      <a:moveTo>
                        <a:pt x="0" y="4181"/>
                      </a:moveTo>
                      <a:lnTo>
                        <a:pt x="10257" y="7933"/>
                      </a:lnTo>
                      <a:lnTo>
                        <a:pt x="19247" y="21600"/>
                      </a:lnTo>
                      <a:lnTo>
                        <a:pt x="21600" y="15865"/>
                      </a:lnTo>
                      <a:lnTo>
                        <a:pt x="12670" y="6110"/>
                      </a:lnTo>
                      <a:lnTo>
                        <a:pt x="2112" y="0"/>
                      </a:lnTo>
                      <a:lnTo>
                        <a:pt x="0" y="418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7" name="Google Shape;107;p25"/>
                <p:cNvSpPr/>
                <p:nvPr/>
              </p:nvSpPr>
              <p:spPr>
                <a:xfrm rot="-3172564">
                  <a:off x="742234" y="420319"/>
                  <a:ext cx="287338" cy="233364"/>
                </a:xfrm>
                <a:custGeom>
                  <a:rect b="b" l="l" r="r" t="t"/>
                  <a:pathLst>
                    <a:path extrusionOk="0" h="21600" w="21600">
                      <a:moveTo>
                        <a:pt x="0" y="4099"/>
                      </a:moveTo>
                      <a:lnTo>
                        <a:pt x="9520" y="7305"/>
                      </a:lnTo>
                      <a:lnTo>
                        <a:pt x="19551" y="21600"/>
                      </a:lnTo>
                      <a:lnTo>
                        <a:pt x="21600" y="16502"/>
                      </a:lnTo>
                      <a:lnTo>
                        <a:pt x="11869" y="4572"/>
                      </a:lnTo>
                      <a:lnTo>
                        <a:pt x="1627" y="0"/>
                      </a:lnTo>
                      <a:lnTo>
                        <a:pt x="0" y="4099"/>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8" name="Google Shape;108;p25"/>
                <p:cNvSpPr/>
                <p:nvPr/>
              </p:nvSpPr>
              <p:spPr>
                <a:xfrm rot="-3172564">
                  <a:off x="683496" y="312369"/>
                  <a:ext cx="284164" cy="219076"/>
                </a:xfrm>
                <a:custGeom>
                  <a:rect b="b" l="l" r="r" t="t"/>
                  <a:pathLst>
                    <a:path extrusionOk="0" h="21600" w="21600">
                      <a:moveTo>
                        <a:pt x="0" y="4924"/>
                      </a:moveTo>
                      <a:lnTo>
                        <a:pt x="8287" y="7331"/>
                      </a:lnTo>
                      <a:lnTo>
                        <a:pt x="20260" y="21600"/>
                      </a:lnTo>
                      <a:lnTo>
                        <a:pt x="21600" y="17235"/>
                      </a:lnTo>
                      <a:lnTo>
                        <a:pt x="9322" y="2966"/>
                      </a:lnTo>
                      <a:lnTo>
                        <a:pt x="1310" y="0"/>
                      </a:lnTo>
                      <a:lnTo>
                        <a:pt x="0" y="4924"/>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cxnSp>
          <p:nvCxnSpPr>
            <p:cNvPr id="109" name="Google Shape;109;p25"/>
            <p:cNvCxnSpPr/>
            <p:nvPr/>
          </p:nvCxnSpPr>
          <p:spPr>
            <a:xfrm>
              <a:off x="559671" y="220294"/>
              <a:ext cx="66676" cy="152401"/>
            </a:xfrm>
            <a:prstGeom prst="straightConnector1">
              <a:avLst/>
            </a:prstGeom>
            <a:noFill/>
            <a:ln cap="flat" cmpd="sng" w="38100">
              <a:solidFill>
                <a:srgbClr val="000000"/>
              </a:solidFill>
              <a:prstDash val="solid"/>
              <a:round/>
              <a:headEnd len="sm" w="sm" type="none"/>
              <a:tailEnd len="sm" w="sm" type="none"/>
            </a:ln>
          </p:spPr>
        </p:cxnSp>
      </p:grpSp>
      <p:sp>
        <p:nvSpPr>
          <p:cNvPr id="110" name="Google Shape;110;p25"/>
          <p:cNvSpPr txBox="1"/>
          <p:nvPr>
            <p:ph type="title"/>
          </p:nvPr>
        </p:nvSpPr>
        <p:spPr>
          <a:xfrm>
            <a:off x="685800" y="381000"/>
            <a:ext cx="6870700" cy="1295400"/>
          </a:xfrm>
          <a:prstGeom prst="rect">
            <a:avLst/>
          </a:prstGeom>
          <a:noFill/>
          <a:ln>
            <a:noFill/>
          </a:ln>
        </p:spPr>
        <p:txBody>
          <a:bodyPr anchorCtr="0" anchor="b" bIns="45700" lIns="45700" spcFirstLastPara="1" rIns="45700" wrap="square" tIns="45700">
            <a:normAutofit/>
          </a:bodyPr>
          <a:lstStyle>
            <a:lvl1pPr lvl="0" algn="ctr">
              <a:lnSpc>
                <a:spcPct val="100000"/>
              </a:lnSpc>
              <a:spcBef>
                <a:spcPts val="0"/>
              </a:spcBef>
              <a:spcAft>
                <a:spcPts val="0"/>
              </a:spcAft>
              <a:buClr>
                <a:schemeClr val="accent2"/>
              </a:buClr>
              <a:buSzPts val="1800"/>
              <a:buNone/>
              <a:defRPr/>
            </a:lvl1pPr>
            <a:lvl2pPr lvl="1" algn="ctr">
              <a:lnSpc>
                <a:spcPct val="100000"/>
              </a:lnSpc>
              <a:spcBef>
                <a:spcPts val="0"/>
              </a:spcBef>
              <a:spcAft>
                <a:spcPts val="0"/>
              </a:spcAft>
              <a:buClr>
                <a:schemeClr val="accent2"/>
              </a:buClr>
              <a:buSzPts val="1800"/>
              <a:buNone/>
              <a:defRPr/>
            </a:lvl2pPr>
            <a:lvl3pPr lvl="2" algn="ctr">
              <a:lnSpc>
                <a:spcPct val="100000"/>
              </a:lnSpc>
              <a:spcBef>
                <a:spcPts val="0"/>
              </a:spcBef>
              <a:spcAft>
                <a:spcPts val="0"/>
              </a:spcAft>
              <a:buClr>
                <a:schemeClr val="accent2"/>
              </a:buClr>
              <a:buSzPts val="1800"/>
              <a:buNone/>
              <a:defRPr/>
            </a:lvl3pPr>
            <a:lvl4pPr lvl="3" algn="ctr">
              <a:lnSpc>
                <a:spcPct val="100000"/>
              </a:lnSpc>
              <a:spcBef>
                <a:spcPts val="0"/>
              </a:spcBef>
              <a:spcAft>
                <a:spcPts val="0"/>
              </a:spcAft>
              <a:buClr>
                <a:schemeClr val="accent2"/>
              </a:buClr>
              <a:buSzPts val="1800"/>
              <a:buNone/>
              <a:defRPr/>
            </a:lvl4pPr>
            <a:lvl5pPr lvl="4" algn="ctr">
              <a:lnSpc>
                <a:spcPct val="100000"/>
              </a:lnSpc>
              <a:spcBef>
                <a:spcPts val="0"/>
              </a:spcBef>
              <a:spcAft>
                <a:spcPts val="0"/>
              </a:spcAft>
              <a:buClr>
                <a:schemeClr val="accent2"/>
              </a:buClr>
              <a:buSzPts val="1800"/>
              <a:buNone/>
              <a:defRPr/>
            </a:lvl5pPr>
            <a:lvl6pPr lvl="5" algn="ctr">
              <a:lnSpc>
                <a:spcPct val="100000"/>
              </a:lnSpc>
              <a:spcBef>
                <a:spcPts val="0"/>
              </a:spcBef>
              <a:spcAft>
                <a:spcPts val="0"/>
              </a:spcAft>
              <a:buClr>
                <a:schemeClr val="accent2"/>
              </a:buClr>
              <a:buSzPts val="1800"/>
              <a:buNone/>
              <a:defRPr/>
            </a:lvl6pPr>
            <a:lvl7pPr lvl="6" algn="ctr">
              <a:lnSpc>
                <a:spcPct val="100000"/>
              </a:lnSpc>
              <a:spcBef>
                <a:spcPts val="0"/>
              </a:spcBef>
              <a:spcAft>
                <a:spcPts val="0"/>
              </a:spcAft>
              <a:buClr>
                <a:schemeClr val="accent2"/>
              </a:buClr>
              <a:buSzPts val="1800"/>
              <a:buNone/>
              <a:defRPr/>
            </a:lvl7pPr>
            <a:lvl8pPr lvl="7" algn="ctr">
              <a:lnSpc>
                <a:spcPct val="100000"/>
              </a:lnSpc>
              <a:spcBef>
                <a:spcPts val="0"/>
              </a:spcBef>
              <a:spcAft>
                <a:spcPts val="0"/>
              </a:spcAft>
              <a:buClr>
                <a:schemeClr val="accent2"/>
              </a:buClr>
              <a:buSzPts val="1800"/>
              <a:buNone/>
              <a:defRPr/>
            </a:lvl8pPr>
            <a:lvl9pPr lvl="8" algn="ctr">
              <a:lnSpc>
                <a:spcPct val="100000"/>
              </a:lnSpc>
              <a:spcBef>
                <a:spcPts val="0"/>
              </a:spcBef>
              <a:spcAft>
                <a:spcPts val="0"/>
              </a:spcAft>
              <a:buClr>
                <a:schemeClr val="accent2"/>
              </a:buClr>
              <a:buSzPts val="1800"/>
              <a:buNone/>
              <a:defRPr/>
            </a:lvl9pPr>
          </a:lstStyle>
          <a:p/>
        </p:txBody>
      </p:sp>
      <p:sp>
        <p:nvSpPr>
          <p:cNvPr id="111" name="Google Shape;111;p25"/>
          <p:cNvSpPr txBox="1"/>
          <p:nvPr>
            <p:ph idx="1" type="body"/>
          </p:nvPr>
        </p:nvSpPr>
        <p:spPr>
          <a:xfrm>
            <a:off x="685800" y="1828800"/>
            <a:ext cx="3771900" cy="3657600"/>
          </a:xfrm>
          <a:prstGeom prst="rect">
            <a:avLst/>
          </a:prstGeom>
          <a:noFill/>
          <a:ln>
            <a:noFill/>
          </a:ln>
        </p:spPr>
        <p:txBody>
          <a:bodyPr anchorCtr="0" anchor="t" bIns="45700" lIns="45700" spcFirstLastPara="1" rIns="45700" wrap="square" tIns="45700">
            <a:normAutofit/>
          </a:bodyPr>
          <a:lstStyle>
            <a:lvl1pPr indent="-342900" lvl="0" marL="457200" algn="l">
              <a:lnSpc>
                <a:spcPct val="100000"/>
              </a:lnSpc>
              <a:spcBef>
                <a:spcPts val="700"/>
              </a:spcBef>
              <a:spcAft>
                <a:spcPts val="0"/>
              </a:spcAft>
              <a:buClr>
                <a:srgbClr val="703DFF"/>
              </a:buClr>
              <a:buSzPts val="1800"/>
              <a:buFont typeface="Noto Sans Symbols"/>
              <a:buChar char="∙"/>
              <a:defRPr/>
            </a:lvl1pPr>
            <a:lvl2pPr indent="-342900" lvl="1" marL="914400" algn="l">
              <a:lnSpc>
                <a:spcPct val="100000"/>
              </a:lnSpc>
              <a:spcBef>
                <a:spcPts val="700"/>
              </a:spcBef>
              <a:spcAft>
                <a:spcPts val="0"/>
              </a:spcAft>
              <a:buClr>
                <a:srgbClr val="703DFF"/>
              </a:buClr>
              <a:buSzPts val="1800"/>
              <a:buFont typeface="Noto Sans Symbols"/>
              <a:buChar char="∙"/>
              <a:defRPr/>
            </a:lvl2pPr>
            <a:lvl3pPr indent="-342900" lvl="2" marL="1371600" algn="l">
              <a:lnSpc>
                <a:spcPct val="100000"/>
              </a:lnSpc>
              <a:spcBef>
                <a:spcPts val="700"/>
              </a:spcBef>
              <a:spcAft>
                <a:spcPts val="0"/>
              </a:spcAft>
              <a:buClr>
                <a:srgbClr val="703DFF"/>
              </a:buClr>
              <a:buSzPts val="1800"/>
              <a:buFont typeface="Noto Sans Symbols"/>
              <a:buChar char="∙"/>
              <a:defRPr/>
            </a:lvl3pPr>
            <a:lvl4pPr indent="-342900" lvl="3" marL="1828800" algn="l">
              <a:lnSpc>
                <a:spcPct val="100000"/>
              </a:lnSpc>
              <a:spcBef>
                <a:spcPts val="700"/>
              </a:spcBef>
              <a:spcAft>
                <a:spcPts val="0"/>
              </a:spcAft>
              <a:buClr>
                <a:srgbClr val="703DFF"/>
              </a:buClr>
              <a:buSzPts val="1800"/>
              <a:buFont typeface="Noto Sans Symbols"/>
              <a:buChar char="∙"/>
              <a:defRPr/>
            </a:lvl4pPr>
            <a:lvl5pPr indent="-342900" lvl="4" marL="2286000" algn="l">
              <a:lnSpc>
                <a:spcPct val="100000"/>
              </a:lnSpc>
              <a:spcBef>
                <a:spcPts val="700"/>
              </a:spcBef>
              <a:spcAft>
                <a:spcPts val="0"/>
              </a:spcAft>
              <a:buClr>
                <a:srgbClr val="703DFF"/>
              </a:buClr>
              <a:buSzPts val="1800"/>
              <a:buFont typeface="Noto Sans Symbols"/>
              <a:buChar char="∙"/>
              <a:defRPr/>
            </a:lvl5pPr>
            <a:lvl6pPr indent="-342900" lvl="5" marL="2743200" algn="l">
              <a:lnSpc>
                <a:spcPct val="100000"/>
              </a:lnSpc>
              <a:spcBef>
                <a:spcPts val="700"/>
              </a:spcBef>
              <a:spcAft>
                <a:spcPts val="0"/>
              </a:spcAft>
              <a:buSzPts val="1800"/>
              <a:buChar char="•"/>
              <a:defRPr/>
            </a:lvl6pPr>
            <a:lvl7pPr indent="-342900" lvl="6" marL="3200400" algn="l">
              <a:lnSpc>
                <a:spcPct val="100000"/>
              </a:lnSpc>
              <a:spcBef>
                <a:spcPts val="700"/>
              </a:spcBef>
              <a:spcAft>
                <a:spcPts val="0"/>
              </a:spcAft>
              <a:buSzPts val="1800"/>
              <a:buChar char="•"/>
              <a:defRPr/>
            </a:lvl7pPr>
            <a:lvl8pPr indent="-342900" lvl="7" marL="3657600" algn="l">
              <a:lnSpc>
                <a:spcPct val="100000"/>
              </a:lnSpc>
              <a:spcBef>
                <a:spcPts val="700"/>
              </a:spcBef>
              <a:spcAft>
                <a:spcPts val="0"/>
              </a:spcAft>
              <a:buSzPts val="1800"/>
              <a:buChar char="•"/>
              <a:defRPr/>
            </a:lvl8pPr>
            <a:lvl9pPr indent="-342900" lvl="8" marL="4114800" algn="l">
              <a:lnSpc>
                <a:spcPct val="100000"/>
              </a:lnSpc>
              <a:spcBef>
                <a:spcPts val="700"/>
              </a:spcBef>
              <a:spcAft>
                <a:spcPts val="0"/>
              </a:spcAft>
              <a:buSzPts val="1800"/>
              <a:buChar char="•"/>
              <a:defRPr/>
            </a:lvl9pPr>
          </a:lstStyle>
          <a:p/>
        </p:txBody>
      </p:sp>
      <p:sp>
        <p:nvSpPr>
          <p:cNvPr id="112" name="Google Shape;112;p25"/>
          <p:cNvSpPr txBox="1"/>
          <p:nvPr>
            <p:ph idx="12" type="sldNum"/>
          </p:nvPr>
        </p:nvSpPr>
        <p:spPr>
          <a:xfrm>
            <a:off x="8330594" y="6248400"/>
            <a:ext cx="292707" cy="332740"/>
          </a:xfrm>
          <a:prstGeom prst="rect">
            <a:avLst/>
          </a:prstGeom>
          <a:noFill/>
          <a:ln>
            <a:noFill/>
          </a:ln>
        </p:spPr>
        <p:txBody>
          <a:bodyPr anchorCtr="0" anchor="t" bIns="45700" lIns="45700" spcFirstLastPara="1" rIns="45700" wrap="square" tIns="45700">
            <a:spAutoFit/>
          </a:bodyPr>
          <a:lstStyle>
            <a:lvl1pPr indent="0" lvl="0"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1pPr>
            <a:lvl2pPr indent="0" lvl="1"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2pPr>
            <a:lvl3pPr indent="0" lvl="2"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3pPr>
            <a:lvl4pPr indent="0" lvl="3"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4pPr>
            <a:lvl5pPr indent="0" lvl="4"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5pPr>
            <a:lvl6pPr indent="0" lvl="5"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6pPr>
            <a:lvl7pPr indent="0" lvl="6"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7pPr>
            <a:lvl8pPr indent="0" lvl="7"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8pPr>
            <a:lvl9pPr indent="0" lvl="8"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2">
    <p:spTree>
      <p:nvGrpSpPr>
        <p:cNvPr id="515" name="Shape 515"/>
        <p:cNvGrpSpPr/>
        <p:nvPr/>
      </p:nvGrpSpPr>
      <p:grpSpPr>
        <a:xfrm>
          <a:off x="0" y="0"/>
          <a:ext cx="0" cy="0"/>
          <a:chOff x="0" y="0"/>
          <a:chExt cx="0" cy="0"/>
        </a:xfrm>
      </p:grpSpPr>
      <p:sp>
        <p:nvSpPr>
          <p:cNvPr id="516" name="Google Shape;516;p45"/>
          <p:cNvSpPr/>
          <p:nvPr/>
        </p:nvSpPr>
        <p:spPr>
          <a:xfrm rot="-3172564">
            <a:off x="7777957" y="-15081"/>
            <a:ext cx="1162051" cy="2084387"/>
          </a:xfrm>
          <a:custGeom>
            <a:rect b="b" l="l" r="r" t="t"/>
            <a:pathLst>
              <a:path extrusionOk="0" h="21600" w="21600">
                <a:moveTo>
                  <a:pt x="21600" y="2537"/>
                </a:moveTo>
                <a:lnTo>
                  <a:pt x="19085" y="469"/>
                </a:lnTo>
                <a:lnTo>
                  <a:pt x="16674" y="0"/>
                </a:lnTo>
                <a:lnTo>
                  <a:pt x="818" y="16472"/>
                </a:lnTo>
                <a:lnTo>
                  <a:pt x="818" y="18916"/>
                </a:lnTo>
                <a:lnTo>
                  <a:pt x="0" y="21278"/>
                </a:lnTo>
                <a:lnTo>
                  <a:pt x="536" y="21600"/>
                </a:lnTo>
                <a:lnTo>
                  <a:pt x="3281" y="19660"/>
                </a:lnTo>
                <a:lnTo>
                  <a:pt x="5506" y="18916"/>
                </a:lnTo>
                <a:lnTo>
                  <a:pt x="21600" y="2537"/>
                </a:ln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17" name="Google Shape;517;p45"/>
          <p:cNvSpPr/>
          <p:nvPr/>
        </p:nvSpPr>
        <p:spPr>
          <a:xfrm rot="-3172564">
            <a:off x="7865268" y="24606"/>
            <a:ext cx="1165226" cy="2097088"/>
          </a:xfrm>
          <a:custGeom>
            <a:rect b="b" l="l" r="r" t="t"/>
            <a:pathLst>
              <a:path extrusionOk="0" h="21600" w="21600">
                <a:moveTo>
                  <a:pt x="17014" y="0"/>
                </a:moveTo>
                <a:lnTo>
                  <a:pt x="965" y="16537"/>
                </a:lnTo>
                <a:lnTo>
                  <a:pt x="972" y="18672"/>
                </a:lnTo>
                <a:lnTo>
                  <a:pt x="0" y="21192"/>
                </a:lnTo>
                <a:lnTo>
                  <a:pt x="371" y="21600"/>
                </a:lnTo>
                <a:lnTo>
                  <a:pt x="3131" y="19553"/>
                </a:lnTo>
                <a:lnTo>
                  <a:pt x="5662" y="18783"/>
                </a:lnTo>
                <a:lnTo>
                  <a:pt x="21600" y="2497"/>
                </a:lnTo>
                <a:lnTo>
                  <a:pt x="19211" y="560"/>
                </a:lnTo>
                <a:lnTo>
                  <a:pt x="17014" y="0"/>
                </a:lnTo>
                <a:close/>
              </a:path>
            </a:pathLst>
          </a:custGeom>
          <a:solidFill>
            <a:srgbClr val="703D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18" name="Google Shape;518;p45"/>
          <p:cNvSpPr/>
          <p:nvPr/>
        </p:nvSpPr>
        <p:spPr>
          <a:xfrm rot="-3172564">
            <a:off x="7831138" y="192088"/>
            <a:ext cx="1025526" cy="1571626"/>
          </a:xfrm>
          <a:custGeom>
            <a:rect b="b" l="l" r="r" t="t"/>
            <a:pathLst>
              <a:path extrusionOk="0" h="21600" w="21600">
                <a:moveTo>
                  <a:pt x="0" y="19329"/>
                </a:moveTo>
                <a:lnTo>
                  <a:pt x="3644" y="19858"/>
                </a:lnTo>
                <a:lnTo>
                  <a:pt x="6208" y="21600"/>
                </a:lnTo>
                <a:lnTo>
                  <a:pt x="21600" y="3103"/>
                </a:lnTo>
                <a:lnTo>
                  <a:pt x="17864" y="638"/>
                </a:lnTo>
                <a:lnTo>
                  <a:pt x="16008" y="0"/>
                </a:lnTo>
                <a:lnTo>
                  <a:pt x="0" y="19329"/>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519" name="Google Shape;519;p45"/>
          <p:cNvGrpSpPr/>
          <p:nvPr/>
        </p:nvGrpSpPr>
        <p:grpSpPr>
          <a:xfrm>
            <a:off x="7938" y="5540375"/>
            <a:ext cx="1784351" cy="1246189"/>
            <a:chOff x="0" y="0"/>
            <a:chExt cx="1784350" cy="1246188"/>
          </a:xfrm>
        </p:grpSpPr>
        <p:sp>
          <p:nvSpPr>
            <p:cNvPr id="520" name="Google Shape;520;p45"/>
            <p:cNvSpPr/>
            <p:nvPr/>
          </p:nvSpPr>
          <p:spPr>
            <a:xfrm>
              <a:off x="30162" y="23812"/>
              <a:ext cx="1728789" cy="1030289"/>
            </a:xfrm>
            <a:custGeom>
              <a:rect b="b" l="l" r="r" t="t"/>
              <a:pathLst>
                <a:path extrusionOk="0" h="21600" w="21600">
                  <a:moveTo>
                    <a:pt x="15746" y="20968"/>
                  </a:moveTo>
                  <a:lnTo>
                    <a:pt x="14089" y="18405"/>
                  </a:lnTo>
                  <a:lnTo>
                    <a:pt x="13206" y="7938"/>
                  </a:lnTo>
                  <a:lnTo>
                    <a:pt x="21223" y="5492"/>
                  </a:lnTo>
                  <a:lnTo>
                    <a:pt x="21600" y="3378"/>
                  </a:lnTo>
                  <a:lnTo>
                    <a:pt x="20826" y="1664"/>
                  </a:lnTo>
                  <a:lnTo>
                    <a:pt x="12660" y="3511"/>
                  </a:lnTo>
                  <a:lnTo>
                    <a:pt x="12095" y="533"/>
                  </a:lnTo>
                  <a:lnTo>
                    <a:pt x="10765" y="0"/>
                  </a:lnTo>
                  <a:lnTo>
                    <a:pt x="9505" y="466"/>
                  </a:lnTo>
                  <a:lnTo>
                    <a:pt x="8811" y="1764"/>
                  </a:lnTo>
                  <a:lnTo>
                    <a:pt x="9297" y="4743"/>
                  </a:lnTo>
                  <a:lnTo>
                    <a:pt x="6548" y="7339"/>
                  </a:lnTo>
                  <a:lnTo>
                    <a:pt x="9753" y="7871"/>
                  </a:lnTo>
                  <a:lnTo>
                    <a:pt x="11033" y="14794"/>
                  </a:lnTo>
                  <a:lnTo>
                    <a:pt x="1399" y="7805"/>
                  </a:lnTo>
                  <a:lnTo>
                    <a:pt x="456" y="8470"/>
                  </a:lnTo>
                  <a:lnTo>
                    <a:pt x="0" y="10584"/>
                  </a:lnTo>
                  <a:lnTo>
                    <a:pt x="546" y="12963"/>
                  </a:lnTo>
                  <a:lnTo>
                    <a:pt x="11301" y="21434"/>
                  </a:lnTo>
                  <a:lnTo>
                    <a:pt x="13672" y="20901"/>
                  </a:lnTo>
                  <a:lnTo>
                    <a:pt x="15577" y="21600"/>
                  </a:lnTo>
                  <a:lnTo>
                    <a:pt x="15746" y="20968"/>
                  </a:lnTo>
                  <a:close/>
                </a:path>
              </a:pathLst>
            </a:custGeom>
            <a:solidFill>
              <a:srgbClr val="F8F8F8"/>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21" name="Google Shape;521;p45"/>
            <p:cNvSpPr/>
            <p:nvPr/>
          </p:nvSpPr>
          <p:spPr>
            <a:xfrm>
              <a:off x="1614487" y="146050"/>
              <a:ext cx="112713" cy="204788"/>
            </a:xfrm>
            <a:custGeom>
              <a:rect b="b" l="l" r="r" t="t"/>
              <a:pathLst>
                <a:path extrusionOk="0" h="21600" w="21600">
                  <a:moveTo>
                    <a:pt x="0" y="586"/>
                  </a:moveTo>
                  <a:lnTo>
                    <a:pt x="18126" y="0"/>
                  </a:lnTo>
                  <a:lnTo>
                    <a:pt x="21600" y="19507"/>
                  </a:lnTo>
                  <a:lnTo>
                    <a:pt x="1208" y="21600"/>
                  </a:lnTo>
                  <a:lnTo>
                    <a:pt x="0" y="586"/>
                  </a:lnTo>
                  <a:close/>
                </a:path>
              </a:pathLst>
            </a:custGeom>
            <a:solidFill>
              <a:srgbClr val="FFEF6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22" name="Google Shape;522;p45"/>
            <p:cNvSpPr/>
            <p:nvPr/>
          </p:nvSpPr>
          <p:spPr>
            <a:xfrm>
              <a:off x="23812" y="450850"/>
              <a:ext cx="1257301" cy="650876"/>
            </a:xfrm>
            <a:custGeom>
              <a:rect b="b" l="l" r="r" t="t"/>
              <a:pathLst>
                <a:path extrusionOk="0" h="21600" w="21600">
                  <a:moveTo>
                    <a:pt x="1866" y="0"/>
                  </a:moveTo>
                  <a:lnTo>
                    <a:pt x="18127" y="13655"/>
                  </a:lnTo>
                  <a:lnTo>
                    <a:pt x="19448" y="16785"/>
                  </a:lnTo>
                  <a:lnTo>
                    <a:pt x="21600" y="20837"/>
                  </a:lnTo>
                  <a:lnTo>
                    <a:pt x="21314" y="21600"/>
                  </a:lnTo>
                  <a:lnTo>
                    <a:pt x="18386" y="20705"/>
                  </a:lnTo>
                  <a:lnTo>
                    <a:pt x="15594" y="21337"/>
                  </a:lnTo>
                  <a:lnTo>
                    <a:pt x="572" y="7840"/>
                  </a:lnTo>
                  <a:lnTo>
                    <a:pt x="0" y="3946"/>
                  </a:lnTo>
                  <a:lnTo>
                    <a:pt x="626" y="842"/>
                  </a:lnTo>
                  <a:lnTo>
                    <a:pt x="1866" y="0"/>
                  </a:lnTo>
                  <a:close/>
                </a:path>
              </a:pathLst>
            </a:custGeom>
            <a:solidFill>
              <a:srgbClr val="FF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23" name="Google Shape;523;p45"/>
            <p:cNvSpPr/>
            <p:nvPr/>
          </p:nvSpPr>
          <p:spPr>
            <a:xfrm>
              <a:off x="196849" y="504825"/>
              <a:ext cx="833439" cy="593726"/>
            </a:xfrm>
            <a:custGeom>
              <a:rect b="b" l="l" r="r" t="t"/>
              <a:pathLst>
                <a:path extrusionOk="0" h="21600" w="21600">
                  <a:moveTo>
                    <a:pt x="0" y="9398"/>
                  </a:moveTo>
                  <a:lnTo>
                    <a:pt x="18985" y="21600"/>
                  </a:lnTo>
                  <a:lnTo>
                    <a:pt x="19335" y="15441"/>
                  </a:lnTo>
                  <a:lnTo>
                    <a:pt x="21600" y="12202"/>
                  </a:lnTo>
                  <a:lnTo>
                    <a:pt x="1606" y="0"/>
                  </a:lnTo>
                  <a:lnTo>
                    <a:pt x="0" y="3672"/>
                  </a:lnTo>
                  <a:lnTo>
                    <a:pt x="0" y="9398"/>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24" name="Google Shape;524;p45"/>
            <p:cNvSpPr/>
            <p:nvPr/>
          </p:nvSpPr>
          <p:spPr>
            <a:xfrm>
              <a:off x="762000" y="66675"/>
              <a:ext cx="214313" cy="192088"/>
            </a:xfrm>
            <a:custGeom>
              <a:rect b="b" l="l" r="r" t="t"/>
              <a:pathLst>
                <a:path extrusionOk="0" h="21600" w="21600">
                  <a:moveTo>
                    <a:pt x="0" y="2510"/>
                  </a:moveTo>
                  <a:lnTo>
                    <a:pt x="12706" y="0"/>
                  </a:lnTo>
                  <a:lnTo>
                    <a:pt x="19932" y="3227"/>
                  </a:lnTo>
                  <a:lnTo>
                    <a:pt x="21600" y="12458"/>
                  </a:lnTo>
                  <a:lnTo>
                    <a:pt x="13024" y="13085"/>
                  </a:lnTo>
                  <a:lnTo>
                    <a:pt x="2541" y="21600"/>
                  </a:lnTo>
                  <a:lnTo>
                    <a:pt x="0" y="2510"/>
                  </a:lnTo>
                  <a:close/>
                </a:path>
              </a:pathLst>
            </a:custGeom>
            <a:solidFill>
              <a:srgbClr val="00B2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25" name="Google Shape;525;p45"/>
            <p:cNvSpPr/>
            <p:nvPr/>
          </p:nvSpPr>
          <p:spPr>
            <a:xfrm>
              <a:off x="1009650" y="1068387"/>
              <a:ext cx="120650" cy="177801"/>
            </a:xfrm>
            <a:custGeom>
              <a:rect b="b" l="l" r="r" t="t"/>
              <a:pathLst>
                <a:path extrusionOk="0" h="21600" w="21600">
                  <a:moveTo>
                    <a:pt x="21600" y="386"/>
                  </a:moveTo>
                  <a:lnTo>
                    <a:pt x="21600" y="21600"/>
                  </a:lnTo>
                  <a:lnTo>
                    <a:pt x="0" y="771"/>
                  </a:lnTo>
                  <a:lnTo>
                    <a:pt x="10232" y="0"/>
                  </a:lnTo>
                  <a:lnTo>
                    <a:pt x="21600" y="386"/>
                  </a:lnTo>
                  <a:close/>
                </a:path>
              </a:pathLst>
            </a:custGeom>
            <a:solidFill>
              <a:srgbClr val="00B2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26" name="Google Shape;526;p45"/>
            <p:cNvSpPr/>
            <p:nvPr/>
          </p:nvSpPr>
          <p:spPr>
            <a:xfrm>
              <a:off x="792162" y="185737"/>
              <a:ext cx="306388" cy="608014"/>
            </a:xfrm>
            <a:custGeom>
              <a:rect b="b" l="l" r="r" t="t"/>
              <a:pathLst>
                <a:path extrusionOk="0" h="21600" w="21600">
                  <a:moveTo>
                    <a:pt x="0" y="2262"/>
                  </a:moveTo>
                  <a:lnTo>
                    <a:pt x="4868" y="0"/>
                  </a:lnTo>
                  <a:lnTo>
                    <a:pt x="12982" y="170"/>
                  </a:lnTo>
                  <a:lnTo>
                    <a:pt x="21600" y="21600"/>
                  </a:lnTo>
                  <a:lnTo>
                    <a:pt x="15612" y="20356"/>
                  </a:lnTo>
                  <a:lnTo>
                    <a:pt x="8506" y="19140"/>
                  </a:lnTo>
                  <a:lnTo>
                    <a:pt x="0" y="2262"/>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27" name="Google Shape;527;p45"/>
            <p:cNvSpPr/>
            <p:nvPr/>
          </p:nvSpPr>
          <p:spPr>
            <a:xfrm>
              <a:off x="1052512" y="158750"/>
              <a:ext cx="577851" cy="276226"/>
            </a:xfrm>
            <a:custGeom>
              <a:rect b="b" l="l" r="r" t="t"/>
              <a:pathLst>
                <a:path extrusionOk="0" h="21600" w="21600">
                  <a:moveTo>
                    <a:pt x="20532" y="0"/>
                  </a:moveTo>
                  <a:lnTo>
                    <a:pt x="0" y="6579"/>
                  </a:lnTo>
                  <a:lnTo>
                    <a:pt x="831" y="21600"/>
                  </a:lnTo>
                  <a:lnTo>
                    <a:pt x="21214" y="14710"/>
                  </a:lnTo>
                  <a:lnTo>
                    <a:pt x="21600" y="2669"/>
                  </a:lnTo>
                  <a:lnTo>
                    <a:pt x="20532" y="0"/>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28" name="Google Shape;528;p45"/>
            <p:cNvSpPr/>
            <p:nvPr/>
          </p:nvSpPr>
          <p:spPr>
            <a:xfrm>
              <a:off x="542925" y="322262"/>
              <a:ext cx="247650" cy="106364"/>
            </a:xfrm>
            <a:custGeom>
              <a:rect b="b" l="l" r="r" t="t"/>
              <a:pathLst>
                <a:path extrusionOk="0" h="21600" w="21600">
                  <a:moveTo>
                    <a:pt x="18831" y="0"/>
                  </a:moveTo>
                  <a:lnTo>
                    <a:pt x="0" y="12480"/>
                  </a:lnTo>
                  <a:lnTo>
                    <a:pt x="21600" y="21600"/>
                  </a:lnTo>
                  <a:lnTo>
                    <a:pt x="18831" y="0"/>
                  </a:lnTo>
                  <a:close/>
                </a:path>
              </a:pathLst>
            </a:custGeom>
            <a:solidFill>
              <a:srgbClr val="FFEF6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529" name="Google Shape;529;p45"/>
            <p:cNvGrpSpPr/>
            <p:nvPr/>
          </p:nvGrpSpPr>
          <p:grpSpPr>
            <a:xfrm>
              <a:off x="0" y="0"/>
              <a:ext cx="1784350" cy="1238253"/>
              <a:chOff x="0" y="0"/>
              <a:chExt cx="1784350" cy="1238252"/>
            </a:xfrm>
          </p:grpSpPr>
          <p:grpSp>
            <p:nvGrpSpPr>
              <p:cNvPr id="530" name="Google Shape;530;p45"/>
              <p:cNvGrpSpPr/>
              <p:nvPr/>
            </p:nvGrpSpPr>
            <p:grpSpPr>
              <a:xfrm>
                <a:off x="784225" y="114299"/>
                <a:ext cx="869952" cy="1123953"/>
                <a:chOff x="0" y="-1"/>
                <a:chExt cx="869951" cy="1123952"/>
              </a:xfrm>
            </p:grpSpPr>
            <p:sp>
              <p:nvSpPr>
                <p:cNvPr id="531" name="Google Shape;531;p45"/>
                <p:cNvSpPr/>
                <p:nvPr/>
              </p:nvSpPr>
              <p:spPr>
                <a:xfrm>
                  <a:off x="0" y="39687"/>
                  <a:ext cx="249238" cy="138114"/>
                </a:xfrm>
                <a:custGeom>
                  <a:rect b="b" l="l" r="r" t="t"/>
                  <a:pathLst>
                    <a:path extrusionOk="0" h="21600" w="21600">
                      <a:moveTo>
                        <a:pt x="0" y="13207"/>
                      </a:moveTo>
                      <a:lnTo>
                        <a:pt x="7867" y="1234"/>
                      </a:lnTo>
                      <a:lnTo>
                        <a:pt x="14699" y="0"/>
                      </a:lnTo>
                      <a:lnTo>
                        <a:pt x="20151" y="3333"/>
                      </a:lnTo>
                      <a:lnTo>
                        <a:pt x="21600" y="11232"/>
                      </a:lnTo>
                      <a:lnTo>
                        <a:pt x="11525" y="8270"/>
                      </a:lnTo>
                      <a:lnTo>
                        <a:pt x="5107" y="12466"/>
                      </a:lnTo>
                      <a:lnTo>
                        <a:pt x="897" y="21600"/>
                      </a:lnTo>
                      <a:lnTo>
                        <a:pt x="0" y="13207"/>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32" name="Google Shape;532;p45"/>
                <p:cNvSpPr/>
                <p:nvPr/>
              </p:nvSpPr>
              <p:spPr>
                <a:xfrm>
                  <a:off x="217487" y="912812"/>
                  <a:ext cx="182563" cy="211139"/>
                </a:xfrm>
                <a:custGeom>
                  <a:rect b="b" l="l" r="r" t="t"/>
                  <a:pathLst>
                    <a:path extrusionOk="0" h="21600" w="21600">
                      <a:moveTo>
                        <a:pt x="0" y="3248"/>
                      </a:moveTo>
                      <a:lnTo>
                        <a:pt x="15026" y="21600"/>
                      </a:lnTo>
                      <a:lnTo>
                        <a:pt x="21600" y="20382"/>
                      </a:lnTo>
                      <a:lnTo>
                        <a:pt x="20943" y="1380"/>
                      </a:lnTo>
                      <a:lnTo>
                        <a:pt x="15590" y="0"/>
                      </a:lnTo>
                      <a:lnTo>
                        <a:pt x="16810" y="15997"/>
                      </a:lnTo>
                      <a:lnTo>
                        <a:pt x="6668" y="325"/>
                      </a:lnTo>
                      <a:lnTo>
                        <a:pt x="0" y="3248"/>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33" name="Google Shape;533;p45"/>
                <p:cNvSpPr/>
                <p:nvPr/>
              </p:nvSpPr>
              <p:spPr>
                <a:xfrm>
                  <a:off x="801687" y="-1"/>
                  <a:ext cx="68264" cy="185739"/>
                </a:xfrm>
                <a:custGeom>
                  <a:rect b="b" l="l" r="r" t="t"/>
                  <a:pathLst>
                    <a:path extrusionOk="0" h="21600" w="21600">
                      <a:moveTo>
                        <a:pt x="0" y="1754"/>
                      </a:moveTo>
                      <a:lnTo>
                        <a:pt x="8938" y="8585"/>
                      </a:lnTo>
                      <a:lnTo>
                        <a:pt x="10924" y="14215"/>
                      </a:lnTo>
                      <a:lnTo>
                        <a:pt x="6703" y="21600"/>
                      </a:lnTo>
                      <a:lnTo>
                        <a:pt x="19862" y="20308"/>
                      </a:lnTo>
                      <a:lnTo>
                        <a:pt x="21600" y="10708"/>
                      </a:lnTo>
                      <a:lnTo>
                        <a:pt x="11421" y="0"/>
                      </a:lnTo>
                      <a:lnTo>
                        <a:pt x="0" y="1754"/>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534" name="Google Shape;534;p45"/>
              <p:cNvSpPr/>
              <p:nvPr/>
            </p:nvSpPr>
            <p:spPr>
              <a:xfrm>
                <a:off x="112712" y="384175"/>
                <a:ext cx="944563" cy="396876"/>
              </a:xfrm>
              <a:custGeom>
                <a:rect b="b" l="l" r="r" t="t"/>
                <a:pathLst>
                  <a:path extrusionOk="0" h="21600" w="21600">
                    <a:moveTo>
                      <a:pt x="1815" y="0"/>
                    </a:moveTo>
                    <a:lnTo>
                      <a:pt x="21600" y="21168"/>
                    </a:lnTo>
                    <a:lnTo>
                      <a:pt x="19531" y="21600"/>
                    </a:lnTo>
                    <a:lnTo>
                      <a:pt x="0" y="1166"/>
                    </a:lnTo>
                    <a:lnTo>
                      <a:pt x="1815"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35" name="Google Shape;535;p45"/>
              <p:cNvSpPr/>
              <p:nvPr/>
            </p:nvSpPr>
            <p:spPr>
              <a:xfrm>
                <a:off x="404812" y="628650"/>
                <a:ext cx="387351" cy="234951"/>
              </a:xfrm>
              <a:custGeom>
                <a:rect b="b" l="l" r="r" t="t"/>
                <a:pathLst>
                  <a:path extrusionOk="0" h="21600" w="21600">
                    <a:moveTo>
                      <a:pt x="618" y="2481"/>
                    </a:moveTo>
                    <a:lnTo>
                      <a:pt x="7067" y="4816"/>
                    </a:lnTo>
                    <a:lnTo>
                      <a:pt x="14312" y="9997"/>
                    </a:lnTo>
                    <a:lnTo>
                      <a:pt x="19436" y="17732"/>
                    </a:lnTo>
                    <a:lnTo>
                      <a:pt x="14400" y="16784"/>
                    </a:lnTo>
                    <a:lnTo>
                      <a:pt x="6140" y="10654"/>
                    </a:lnTo>
                    <a:lnTo>
                      <a:pt x="2209" y="5838"/>
                    </a:lnTo>
                    <a:lnTo>
                      <a:pt x="4726" y="11895"/>
                    </a:lnTo>
                    <a:lnTo>
                      <a:pt x="12015" y="19703"/>
                    </a:lnTo>
                    <a:lnTo>
                      <a:pt x="20584" y="21600"/>
                    </a:lnTo>
                    <a:lnTo>
                      <a:pt x="21600" y="16346"/>
                    </a:lnTo>
                    <a:lnTo>
                      <a:pt x="17404" y="8757"/>
                    </a:lnTo>
                    <a:lnTo>
                      <a:pt x="7509" y="1241"/>
                    </a:lnTo>
                    <a:lnTo>
                      <a:pt x="0" y="0"/>
                    </a:lnTo>
                    <a:lnTo>
                      <a:pt x="618" y="248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36" name="Google Shape;536;p45"/>
              <p:cNvSpPr/>
              <p:nvPr/>
            </p:nvSpPr>
            <p:spPr>
              <a:xfrm>
                <a:off x="889000" y="301625"/>
                <a:ext cx="169863" cy="377826"/>
              </a:xfrm>
              <a:custGeom>
                <a:rect b="b" l="l" r="r" t="t"/>
                <a:pathLst>
                  <a:path extrusionOk="0" h="21600" w="21600">
                    <a:moveTo>
                      <a:pt x="2434" y="0"/>
                    </a:moveTo>
                    <a:lnTo>
                      <a:pt x="9228" y="1130"/>
                    </a:lnTo>
                    <a:lnTo>
                      <a:pt x="8113" y="8676"/>
                    </a:lnTo>
                    <a:lnTo>
                      <a:pt x="10749" y="14777"/>
                    </a:lnTo>
                    <a:lnTo>
                      <a:pt x="21600" y="20380"/>
                    </a:lnTo>
                    <a:lnTo>
                      <a:pt x="9837" y="21600"/>
                    </a:lnTo>
                    <a:lnTo>
                      <a:pt x="3042" y="15545"/>
                    </a:lnTo>
                    <a:lnTo>
                      <a:pt x="0" y="2576"/>
                    </a:lnTo>
                    <a:lnTo>
                      <a:pt x="2434"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537" name="Google Shape;537;p45"/>
              <p:cNvGrpSpPr/>
              <p:nvPr/>
            </p:nvGrpSpPr>
            <p:grpSpPr>
              <a:xfrm>
                <a:off x="0" y="0"/>
                <a:ext cx="1784350" cy="1076327"/>
                <a:chOff x="0" y="0"/>
                <a:chExt cx="1784350" cy="1076326"/>
              </a:xfrm>
            </p:grpSpPr>
            <p:sp>
              <p:nvSpPr>
                <p:cNvPr id="538" name="Google Shape;538;p45"/>
                <p:cNvSpPr/>
                <p:nvPr/>
              </p:nvSpPr>
              <p:spPr>
                <a:xfrm>
                  <a:off x="1054100" y="885825"/>
                  <a:ext cx="119063" cy="138113"/>
                </a:xfrm>
                <a:custGeom>
                  <a:rect b="b" l="l" r="r" t="t"/>
                  <a:pathLst>
                    <a:path extrusionOk="0" h="21600" w="21600">
                      <a:moveTo>
                        <a:pt x="15840" y="0"/>
                      </a:moveTo>
                      <a:lnTo>
                        <a:pt x="5760" y="8240"/>
                      </a:lnTo>
                      <a:lnTo>
                        <a:pt x="0" y="21600"/>
                      </a:lnTo>
                      <a:lnTo>
                        <a:pt x="11520" y="19977"/>
                      </a:lnTo>
                      <a:lnTo>
                        <a:pt x="14832" y="10488"/>
                      </a:lnTo>
                      <a:lnTo>
                        <a:pt x="21600" y="3371"/>
                      </a:lnTo>
                      <a:lnTo>
                        <a:pt x="1584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39" name="Google Shape;539;p45"/>
                <p:cNvSpPr/>
                <p:nvPr/>
              </p:nvSpPr>
              <p:spPr>
                <a:xfrm>
                  <a:off x="0" y="377825"/>
                  <a:ext cx="1336675" cy="698501"/>
                </a:xfrm>
                <a:custGeom>
                  <a:rect b="b" l="l" r="r" t="t"/>
                  <a:pathLst>
                    <a:path extrusionOk="0" h="21600" w="21600">
                      <a:moveTo>
                        <a:pt x="2001" y="0"/>
                      </a:moveTo>
                      <a:lnTo>
                        <a:pt x="808" y="1276"/>
                      </a:lnTo>
                      <a:lnTo>
                        <a:pt x="0" y="5105"/>
                      </a:lnTo>
                      <a:lnTo>
                        <a:pt x="859" y="8787"/>
                      </a:lnTo>
                      <a:lnTo>
                        <a:pt x="15161" y="21281"/>
                      </a:lnTo>
                      <a:lnTo>
                        <a:pt x="18239" y="20495"/>
                      </a:lnTo>
                      <a:lnTo>
                        <a:pt x="20728" y="21600"/>
                      </a:lnTo>
                      <a:lnTo>
                        <a:pt x="21600" y="19833"/>
                      </a:lnTo>
                      <a:lnTo>
                        <a:pt x="19266" y="16298"/>
                      </a:lnTo>
                      <a:lnTo>
                        <a:pt x="18316" y="12567"/>
                      </a:lnTo>
                      <a:lnTo>
                        <a:pt x="17560" y="12935"/>
                      </a:lnTo>
                      <a:lnTo>
                        <a:pt x="18457" y="16298"/>
                      </a:lnTo>
                      <a:lnTo>
                        <a:pt x="20240" y="19882"/>
                      </a:lnTo>
                      <a:lnTo>
                        <a:pt x="18124" y="19317"/>
                      </a:lnTo>
                      <a:lnTo>
                        <a:pt x="15636" y="19980"/>
                      </a:lnTo>
                      <a:lnTo>
                        <a:pt x="16097" y="15955"/>
                      </a:lnTo>
                      <a:lnTo>
                        <a:pt x="17162" y="13205"/>
                      </a:lnTo>
                      <a:lnTo>
                        <a:pt x="15918" y="13549"/>
                      </a:lnTo>
                      <a:lnTo>
                        <a:pt x="14943" y="16151"/>
                      </a:lnTo>
                      <a:lnTo>
                        <a:pt x="14610" y="19415"/>
                      </a:lnTo>
                      <a:lnTo>
                        <a:pt x="1372" y="7609"/>
                      </a:lnTo>
                      <a:lnTo>
                        <a:pt x="1026" y="5277"/>
                      </a:lnTo>
                      <a:lnTo>
                        <a:pt x="1321" y="2332"/>
                      </a:lnTo>
                      <a:lnTo>
                        <a:pt x="2783" y="0"/>
                      </a:lnTo>
                      <a:lnTo>
                        <a:pt x="2001"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40" name="Google Shape;540;p45"/>
                <p:cNvSpPr/>
                <p:nvPr/>
              </p:nvSpPr>
              <p:spPr>
                <a:xfrm>
                  <a:off x="160337" y="444500"/>
                  <a:ext cx="127001" cy="265113"/>
                </a:xfrm>
                <a:custGeom>
                  <a:rect b="b" l="l" r="r" t="t"/>
                  <a:pathLst>
                    <a:path extrusionOk="0" h="21600" w="21600">
                      <a:moveTo>
                        <a:pt x="15660" y="0"/>
                      </a:moveTo>
                      <a:lnTo>
                        <a:pt x="2565" y="6835"/>
                      </a:lnTo>
                      <a:lnTo>
                        <a:pt x="0" y="14830"/>
                      </a:lnTo>
                      <a:lnTo>
                        <a:pt x="4455" y="20246"/>
                      </a:lnTo>
                      <a:lnTo>
                        <a:pt x="12690" y="21600"/>
                      </a:lnTo>
                      <a:lnTo>
                        <a:pt x="10260" y="9930"/>
                      </a:lnTo>
                      <a:lnTo>
                        <a:pt x="21600" y="1096"/>
                      </a:lnTo>
                      <a:lnTo>
                        <a:pt x="1566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41" name="Google Shape;541;p45"/>
                <p:cNvSpPr/>
                <p:nvPr/>
              </p:nvSpPr>
              <p:spPr>
                <a:xfrm>
                  <a:off x="704850" y="0"/>
                  <a:ext cx="511175" cy="942976"/>
                </a:xfrm>
                <a:custGeom>
                  <a:rect b="b" l="l" r="r" t="t"/>
                  <a:pathLst>
                    <a:path extrusionOk="0" h="21600" w="21600">
                      <a:moveTo>
                        <a:pt x="7335" y="16291"/>
                      </a:moveTo>
                      <a:lnTo>
                        <a:pt x="0" y="2255"/>
                      </a:lnTo>
                      <a:lnTo>
                        <a:pt x="2725" y="691"/>
                      </a:lnTo>
                      <a:lnTo>
                        <a:pt x="8680" y="0"/>
                      </a:lnTo>
                      <a:lnTo>
                        <a:pt x="13424" y="1036"/>
                      </a:lnTo>
                      <a:lnTo>
                        <a:pt x="21600" y="21600"/>
                      </a:lnTo>
                      <a:lnTo>
                        <a:pt x="18673" y="19836"/>
                      </a:lnTo>
                      <a:lnTo>
                        <a:pt x="11944" y="1764"/>
                      </a:lnTo>
                      <a:lnTo>
                        <a:pt x="7604" y="1109"/>
                      </a:lnTo>
                      <a:lnTo>
                        <a:pt x="4004" y="1345"/>
                      </a:lnTo>
                      <a:lnTo>
                        <a:pt x="2557" y="2564"/>
                      </a:lnTo>
                      <a:lnTo>
                        <a:pt x="10295" y="16800"/>
                      </a:lnTo>
                      <a:lnTo>
                        <a:pt x="7335" y="1629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42" name="Google Shape;542;p45"/>
                <p:cNvSpPr/>
                <p:nvPr/>
              </p:nvSpPr>
              <p:spPr>
                <a:xfrm>
                  <a:off x="909637" y="254000"/>
                  <a:ext cx="152401" cy="400051"/>
                </a:xfrm>
                <a:custGeom>
                  <a:rect b="b" l="l" r="r" t="t"/>
                  <a:pathLst>
                    <a:path extrusionOk="0" h="21600" w="21600">
                      <a:moveTo>
                        <a:pt x="0" y="1157"/>
                      </a:moveTo>
                      <a:lnTo>
                        <a:pt x="8550" y="8314"/>
                      </a:lnTo>
                      <a:lnTo>
                        <a:pt x="12712" y="13629"/>
                      </a:lnTo>
                      <a:lnTo>
                        <a:pt x="13050" y="21600"/>
                      </a:lnTo>
                      <a:lnTo>
                        <a:pt x="21600" y="21600"/>
                      </a:lnTo>
                      <a:lnTo>
                        <a:pt x="21038" y="15429"/>
                      </a:lnTo>
                      <a:lnTo>
                        <a:pt x="18225" y="8914"/>
                      </a:lnTo>
                      <a:lnTo>
                        <a:pt x="11138" y="2529"/>
                      </a:lnTo>
                      <a:lnTo>
                        <a:pt x="7088" y="0"/>
                      </a:lnTo>
                      <a:lnTo>
                        <a:pt x="0" y="1157"/>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43" name="Google Shape;543;p45"/>
                <p:cNvSpPr/>
                <p:nvPr/>
              </p:nvSpPr>
              <p:spPr>
                <a:xfrm>
                  <a:off x="512762" y="222250"/>
                  <a:ext cx="309563" cy="214313"/>
                </a:xfrm>
                <a:custGeom>
                  <a:rect b="b" l="l" r="r" t="t"/>
                  <a:pathLst>
                    <a:path extrusionOk="0" h="21600" w="21600">
                      <a:moveTo>
                        <a:pt x="16449" y="0"/>
                      </a:moveTo>
                      <a:lnTo>
                        <a:pt x="14234" y="1365"/>
                      </a:lnTo>
                      <a:lnTo>
                        <a:pt x="14012" y="5300"/>
                      </a:lnTo>
                      <a:lnTo>
                        <a:pt x="0" y="13570"/>
                      </a:lnTo>
                      <a:lnTo>
                        <a:pt x="0" y="17826"/>
                      </a:lnTo>
                      <a:lnTo>
                        <a:pt x="15729" y="18147"/>
                      </a:lnTo>
                      <a:lnTo>
                        <a:pt x="17723" y="21600"/>
                      </a:lnTo>
                      <a:lnTo>
                        <a:pt x="21600" y="21359"/>
                      </a:lnTo>
                      <a:lnTo>
                        <a:pt x="21212" y="15257"/>
                      </a:lnTo>
                      <a:lnTo>
                        <a:pt x="6425" y="14132"/>
                      </a:lnTo>
                      <a:lnTo>
                        <a:pt x="18443" y="7146"/>
                      </a:lnTo>
                      <a:lnTo>
                        <a:pt x="16449"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44" name="Google Shape;544;p45"/>
                <p:cNvSpPr/>
                <p:nvPr/>
              </p:nvSpPr>
              <p:spPr>
                <a:xfrm>
                  <a:off x="1036637" y="76200"/>
                  <a:ext cx="747713" cy="336551"/>
                </a:xfrm>
                <a:custGeom>
                  <a:rect b="b" l="l" r="r" t="t"/>
                  <a:pathLst>
                    <a:path extrusionOk="0" h="21600" w="21600">
                      <a:moveTo>
                        <a:pt x="0" y="6674"/>
                      </a:moveTo>
                      <a:lnTo>
                        <a:pt x="19810" y="0"/>
                      </a:lnTo>
                      <a:lnTo>
                        <a:pt x="21256" y="3974"/>
                      </a:lnTo>
                      <a:lnTo>
                        <a:pt x="21600" y="9221"/>
                      </a:lnTo>
                      <a:lnTo>
                        <a:pt x="20728" y="14366"/>
                      </a:lnTo>
                      <a:lnTo>
                        <a:pt x="1308" y="21600"/>
                      </a:lnTo>
                      <a:lnTo>
                        <a:pt x="1217" y="19562"/>
                      </a:lnTo>
                      <a:lnTo>
                        <a:pt x="19810" y="12328"/>
                      </a:lnTo>
                      <a:lnTo>
                        <a:pt x="20498" y="7387"/>
                      </a:lnTo>
                      <a:lnTo>
                        <a:pt x="19282" y="2904"/>
                      </a:lnTo>
                      <a:lnTo>
                        <a:pt x="0" y="9425"/>
                      </a:lnTo>
                      <a:lnTo>
                        <a:pt x="0" y="6674"/>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45" name="Google Shape;545;p45"/>
                <p:cNvSpPr/>
                <p:nvPr/>
              </p:nvSpPr>
              <p:spPr>
                <a:xfrm>
                  <a:off x="1130300" y="184150"/>
                  <a:ext cx="388938" cy="136526"/>
                </a:xfrm>
                <a:custGeom>
                  <a:rect b="b" l="l" r="r" t="t"/>
                  <a:pathLst>
                    <a:path extrusionOk="0" h="21600" w="21600">
                      <a:moveTo>
                        <a:pt x="0" y="15732"/>
                      </a:moveTo>
                      <a:lnTo>
                        <a:pt x="2921" y="21600"/>
                      </a:lnTo>
                      <a:lnTo>
                        <a:pt x="9826" y="20726"/>
                      </a:lnTo>
                      <a:lnTo>
                        <a:pt x="18502" y="14483"/>
                      </a:lnTo>
                      <a:lnTo>
                        <a:pt x="21600" y="5244"/>
                      </a:lnTo>
                      <a:lnTo>
                        <a:pt x="19608" y="250"/>
                      </a:lnTo>
                      <a:lnTo>
                        <a:pt x="11198" y="0"/>
                      </a:lnTo>
                      <a:lnTo>
                        <a:pt x="4869" y="1498"/>
                      </a:lnTo>
                      <a:lnTo>
                        <a:pt x="664" y="9489"/>
                      </a:lnTo>
                      <a:lnTo>
                        <a:pt x="4957" y="11861"/>
                      </a:lnTo>
                      <a:lnTo>
                        <a:pt x="12172" y="6617"/>
                      </a:lnTo>
                      <a:lnTo>
                        <a:pt x="18413" y="6617"/>
                      </a:lnTo>
                      <a:lnTo>
                        <a:pt x="11862" y="13734"/>
                      </a:lnTo>
                      <a:lnTo>
                        <a:pt x="6285" y="15732"/>
                      </a:lnTo>
                      <a:lnTo>
                        <a:pt x="0" y="15732"/>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grpSp>
        <p:nvGrpSpPr>
          <p:cNvPr id="546" name="Google Shape;546;p45"/>
          <p:cNvGrpSpPr/>
          <p:nvPr/>
        </p:nvGrpSpPr>
        <p:grpSpPr>
          <a:xfrm>
            <a:off x="8680448" y="2116138"/>
            <a:ext cx="385767" cy="4308476"/>
            <a:chOff x="-1" y="0"/>
            <a:chExt cx="385765" cy="4308475"/>
          </a:xfrm>
        </p:grpSpPr>
        <p:sp>
          <p:nvSpPr>
            <p:cNvPr id="547" name="Google Shape;547;p45"/>
            <p:cNvSpPr/>
            <p:nvPr/>
          </p:nvSpPr>
          <p:spPr>
            <a:xfrm flipH="1">
              <a:off x="-1" y="2043112"/>
              <a:ext cx="325439" cy="2265363"/>
            </a:xfrm>
            <a:custGeom>
              <a:rect b="b" l="l" r="r" t="t"/>
              <a:pathLst>
                <a:path extrusionOk="0" h="21600" w="21600">
                  <a:moveTo>
                    <a:pt x="19362" y="20873"/>
                  </a:moveTo>
                  <a:lnTo>
                    <a:pt x="10632" y="19477"/>
                  </a:lnTo>
                  <a:lnTo>
                    <a:pt x="8925" y="18406"/>
                  </a:lnTo>
                  <a:lnTo>
                    <a:pt x="10380" y="16812"/>
                  </a:lnTo>
                  <a:lnTo>
                    <a:pt x="16536" y="14887"/>
                  </a:lnTo>
                  <a:lnTo>
                    <a:pt x="17935" y="13690"/>
                  </a:lnTo>
                  <a:lnTo>
                    <a:pt x="16536" y="12883"/>
                  </a:lnTo>
                  <a:lnTo>
                    <a:pt x="11220" y="12295"/>
                  </a:lnTo>
                  <a:lnTo>
                    <a:pt x="10101" y="11554"/>
                  </a:lnTo>
                  <a:lnTo>
                    <a:pt x="12031" y="10496"/>
                  </a:lnTo>
                  <a:lnTo>
                    <a:pt x="20733" y="7645"/>
                  </a:lnTo>
                  <a:lnTo>
                    <a:pt x="21600" y="6250"/>
                  </a:lnTo>
                  <a:lnTo>
                    <a:pt x="19362" y="4715"/>
                  </a:lnTo>
                  <a:lnTo>
                    <a:pt x="12031" y="3988"/>
                  </a:lnTo>
                  <a:lnTo>
                    <a:pt x="5596" y="2791"/>
                  </a:lnTo>
                  <a:lnTo>
                    <a:pt x="0" y="0"/>
                  </a:lnTo>
                  <a:lnTo>
                    <a:pt x="811" y="2526"/>
                  </a:lnTo>
                  <a:lnTo>
                    <a:pt x="5008" y="4048"/>
                  </a:lnTo>
                  <a:lnTo>
                    <a:pt x="10632" y="4980"/>
                  </a:lnTo>
                  <a:lnTo>
                    <a:pt x="16816" y="5509"/>
                  </a:lnTo>
                  <a:lnTo>
                    <a:pt x="17123" y="6905"/>
                  </a:lnTo>
                  <a:lnTo>
                    <a:pt x="13990" y="8373"/>
                  </a:lnTo>
                  <a:lnTo>
                    <a:pt x="6715" y="10965"/>
                  </a:lnTo>
                  <a:lnTo>
                    <a:pt x="6435" y="12625"/>
                  </a:lnTo>
                  <a:lnTo>
                    <a:pt x="13178" y="13551"/>
                  </a:lnTo>
                  <a:lnTo>
                    <a:pt x="12870" y="14418"/>
                  </a:lnTo>
                  <a:lnTo>
                    <a:pt x="6967" y="16217"/>
                  </a:lnTo>
                  <a:lnTo>
                    <a:pt x="4477" y="17943"/>
                  </a:lnTo>
                  <a:lnTo>
                    <a:pt x="6715" y="19801"/>
                  </a:lnTo>
                  <a:lnTo>
                    <a:pt x="12031" y="20793"/>
                  </a:lnTo>
                  <a:lnTo>
                    <a:pt x="18774" y="21600"/>
                  </a:lnTo>
                  <a:lnTo>
                    <a:pt x="19362" y="20873"/>
                  </a:lnTo>
                  <a:close/>
                </a:path>
              </a:pathLst>
            </a:custGeom>
            <a:solidFill>
              <a:srgbClr val="703D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48" name="Google Shape;548;p45"/>
            <p:cNvSpPr/>
            <p:nvPr/>
          </p:nvSpPr>
          <p:spPr>
            <a:xfrm flipH="1">
              <a:off x="60325" y="0"/>
              <a:ext cx="325439" cy="2592388"/>
            </a:xfrm>
            <a:custGeom>
              <a:rect b="b" l="l" r="r" t="t"/>
              <a:pathLst>
                <a:path extrusionOk="0" h="21600" w="21600">
                  <a:moveTo>
                    <a:pt x="19362" y="20873"/>
                  </a:moveTo>
                  <a:lnTo>
                    <a:pt x="10632" y="19477"/>
                  </a:lnTo>
                  <a:lnTo>
                    <a:pt x="8925" y="18406"/>
                  </a:lnTo>
                  <a:lnTo>
                    <a:pt x="10380" y="16812"/>
                  </a:lnTo>
                  <a:lnTo>
                    <a:pt x="16536" y="14887"/>
                  </a:lnTo>
                  <a:lnTo>
                    <a:pt x="17935" y="13690"/>
                  </a:lnTo>
                  <a:lnTo>
                    <a:pt x="16536" y="12883"/>
                  </a:lnTo>
                  <a:lnTo>
                    <a:pt x="11220" y="12295"/>
                  </a:lnTo>
                  <a:lnTo>
                    <a:pt x="10101" y="11554"/>
                  </a:lnTo>
                  <a:lnTo>
                    <a:pt x="12031" y="10496"/>
                  </a:lnTo>
                  <a:lnTo>
                    <a:pt x="20733" y="7645"/>
                  </a:lnTo>
                  <a:lnTo>
                    <a:pt x="21600" y="6250"/>
                  </a:lnTo>
                  <a:lnTo>
                    <a:pt x="19362" y="4715"/>
                  </a:lnTo>
                  <a:lnTo>
                    <a:pt x="12031" y="3988"/>
                  </a:lnTo>
                  <a:lnTo>
                    <a:pt x="5596" y="2791"/>
                  </a:lnTo>
                  <a:lnTo>
                    <a:pt x="0" y="0"/>
                  </a:lnTo>
                  <a:lnTo>
                    <a:pt x="811" y="2526"/>
                  </a:lnTo>
                  <a:lnTo>
                    <a:pt x="5008" y="4048"/>
                  </a:lnTo>
                  <a:lnTo>
                    <a:pt x="10632" y="4980"/>
                  </a:lnTo>
                  <a:lnTo>
                    <a:pt x="16816" y="5509"/>
                  </a:lnTo>
                  <a:lnTo>
                    <a:pt x="17123" y="6905"/>
                  </a:lnTo>
                  <a:lnTo>
                    <a:pt x="13990" y="8373"/>
                  </a:lnTo>
                  <a:lnTo>
                    <a:pt x="6715" y="10965"/>
                  </a:lnTo>
                  <a:lnTo>
                    <a:pt x="6435" y="12625"/>
                  </a:lnTo>
                  <a:lnTo>
                    <a:pt x="13178" y="13551"/>
                  </a:lnTo>
                  <a:lnTo>
                    <a:pt x="12870" y="14418"/>
                  </a:lnTo>
                  <a:lnTo>
                    <a:pt x="6967" y="16217"/>
                  </a:lnTo>
                  <a:lnTo>
                    <a:pt x="4477" y="17943"/>
                  </a:lnTo>
                  <a:lnTo>
                    <a:pt x="6715" y="19801"/>
                  </a:lnTo>
                  <a:lnTo>
                    <a:pt x="12031" y="20793"/>
                  </a:lnTo>
                  <a:lnTo>
                    <a:pt x="18774" y="21600"/>
                  </a:lnTo>
                  <a:lnTo>
                    <a:pt x="19362" y="20873"/>
                  </a:lnTo>
                  <a:close/>
                </a:path>
              </a:pathLst>
            </a:custGeom>
            <a:solidFill>
              <a:srgbClr val="703D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549" name="Google Shape;549;p45"/>
          <p:cNvGrpSpPr/>
          <p:nvPr/>
        </p:nvGrpSpPr>
        <p:grpSpPr>
          <a:xfrm>
            <a:off x="7171450" y="-86948"/>
            <a:ext cx="2427451" cy="2247172"/>
            <a:chOff x="-2" y="-3"/>
            <a:chExt cx="2427449" cy="2247170"/>
          </a:xfrm>
        </p:grpSpPr>
        <p:grpSp>
          <p:nvGrpSpPr>
            <p:cNvPr id="550" name="Google Shape;550;p45"/>
            <p:cNvGrpSpPr/>
            <p:nvPr/>
          </p:nvGrpSpPr>
          <p:grpSpPr>
            <a:xfrm>
              <a:off x="-2" y="-3"/>
              <a:ext cx="2427449" cy="2247170"/>
              <a:chOff x="-1" y="-2"/>
              <a:chExt cx="2427447" cy="2247168"/>
            </a:xfrm>
          </p:grpSpPr>
          <p:sp>
            <p:nvSpPr>
              <p:cNvPr id="551" name="Google Shape;551;p45"/>
              <p:cNvSpPr/>
              <p:nvPr/>
            </p:nvSpPr>
            <p:spPr>
              <a:xfrm rot="-3172564">
                <a:off x="1448671" y="1810969"/>
                <a:ext cx="98426" cy="457201"/>
              </a:xfrm>
              <a:custGeom>
                <a:rect b="b" l="l" r="r" t="t"/>
                <a:pathLst>
                  <a:path extrusionOk="0" h="21600" w="21600">
                    <a:moveTo>
                      <a:pt x="10844" y="241"/>
                    </a:moveTo>
                    <a:lnTo>
                      <a:pt x="11549" y="9165"/>
                    </a:lnTo>
                    <a:lnTo>
                      <a:pt x="0" y="21600"/>
                    </a:lnTo>
                    <a:lnTo>
                      <a:pt x="6965" y="21144"/>
                    </a:lnTo>
                    <a:lnTo>
                      <a:pt x="19220" y="10076"/>
                    </a:lnTo>
                    <a:lnTo>
                      <a:pt x="21600" y="0"/>
                    </a:lnTo>
                    <a:lnTo>
                      <a:pt x="10844" y="24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552" name="Google Shape;552;p45"/>
              <p:cNvGrpSpPr/>
              <p:nvPr/>
            </p:nvGrpSpPr>
            <p:grpSpPr>
              <a:xfrm>
                <a:off x="-1" y="-2"/>
                <a:ext cx="2427447" cy="2247168"/>
                <a:chOff x="0" y="-1"/>
                <a:chExt cx="2427445" cy="2247166"/>
              </a:xfrm>
            </p:grpSpPr>
            <p:sp>
              <p:nvSpPr>
                <p:cNvPr id="553" name="Google Shape;553;p45"/>
                <p:cNvSpPr/>
                <p:nvPr/>
              </p:nvSpPr>
              <p:spPr>
                <a:xfrm rot="-3172564">
                  <a:off x="712071" y="199657"/>
                  <a:ext cx="242889" cy="198438"/>
                </a:xfrm>
                <a:custGeom>
                  <a:rect b="b" l="l" r="r" t="t"/>
                  <a:pathLst>
                    <a:path extrusionOk="0" h="21600" w="21600">
                      <a:moveTo>
                        <a:pt x="0" y="0"/>
                      </a:moveTo>
                      <a:lnTo>
                        <a:pt x="10657" y="11388"/>
                      </a:lnTo>
                      <a:lnTo>
                        <a:pt x="17881" y="21600"/>
                      </a:lnTo>
                      <a:lnTo>
                        <a:pt x="21600" y="8665"/>
                      </a:lnTo>
                      <a:lnTo>
                        <a:pt x="12838" y="557"/>
                      </a:lnTo>
                      <a:lnTo>
                        <a:pt x="16593" y="11388"/>
                      </a:lnTo>
                      <a:lnTo>
                        <a:pt x="4685" y="1052"/>
                      </a:lnTo>
                      <a:lnTo>
                        <a:pt x="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54" name="Google Shape;554;p45"/>
                <p:cNvSpPr/>
                <p:nvPr/>
              </p:nvSpPr>
              <p:spPr>
                <a:xfrm rot="-3172564">
                  <a:off x="842246" y="613994"/>
                  <a:ext cx="427039" cy="695326"/>
                </a:xfrm>
                <a:custGeom>
                  <a:rect b="b" l="l" r="r" t="t"/>
                  <a:pathLst>
                    <a:path extrusionOk="0" h="21600" w="21600">
                      <a:moveTo>
                        <a:pt x="15043" y="2265"/>
                      </a:moveTo>
                      <a:lnTo>
                        <a:pt x="9846" y="6181"/>
                      </a:lnTo>
                      <a:lnTo>
                        <a:pt x="3309" y="13381"/>
                      </a:lnTo>
                      <a:lnTo>
                        <a:pt x="0" y="19335"/>
                      </a:lnTo>
                      <a:lnTo>
                        <a:pt x="1198" y="21600"/>
                      </a:lnTo>
                      <a:lnTo>
                        <a:pt x="5319" y="21091"/>
                      </a:lnTo>
                      <a:lnTo>
                        <a:pt x="11734" y="16051"/>
                      </a:lnTo>
                      <a:lnTo>
                        <a:pt x="17783" y="9378"/>
                      </a:lnTo>
                      <a:lnTo>
                        <a:pt x="20991" y="4741"/>
                      </a:lnTo>
                      <a:lnTo>
                        <a:pt x="21600" y="1475"/>
                      </a:lnTo>
                      <a:lnTo>
                        <a:pt x="19834" y="0"/>
                      </a:lnTo>
                      <a:lnTo>
                        <a:pt x="16971" y="1141"/>
                      </a:lnTo>
                      <a:lnTo>
                        <a:pt x="19671" y="1879"/>
                      </a:lnTo>
                      <a:lnTo>
                        <a:pt x="17783" y="6181"/>
                      </a:lnTo>
                      <a:lnTo>
                        <a:pt x="14008" y="11520"/>
                      </a:lnTo>
                      <a:lnTo>
                        <a:pt x="7105" y="17701"/>
                      </a:lnTo>
                      <a:lnTo>
                        <a:pt x="2355" y="19563"/>
                      </a:lnTo>
                      <a:lnTo>
                        <a:pt x="2741" y="16560"/>
                      </a:lnTo>
                      <a:lnTo>
                        <a:pt x="8871" y="8851"/>
                      </a:lnTo>
                      <a:lnTo>
                        <a:pt x="16870" y="2072"/>
                      </a:lnTo>
                      <a:lnTo>
                        <a:pt x="15043" y="2265"/>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55" name="Google Shape;555;p45"/>
                <p:cNvSpPr/>
                <p:nvPr/>
              </p:nvSpPr>
              <p:spPr>
                <a:xfrm rot="-3172564">
                  <a:off x="540621" y="375869"/>
                  <a:ext cx="801689" cy="1425576"/>
                </a:xfrm>
                <a:custGeom>
                  <a:rect b="b" l="l" r="r" t="t"/>
                  <a:pathLst>
                    <a:path extrusionOk="0" h="21600" w="21600">
                      <a:moveTo>
                        <a:pt x="20942" y="0"/>
                      </a:moveTo>
                      <a:lnTo>
                        <a:pt x="0" y="21600"/>
                      </a:lnTo>
                      <a:lnTo>
                        <a:pt x="2072" y="20992"/>
                      </a:lnTo>
                      <a:lnTo>
                        <a:pt x="21600" y="523"/>
                      </a:lnTo>
                      <a:lnTo>
                        <a:pt x="20942"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56" name="Google Shape;556;p45"/>
                <p:cNvSpPr/>
                <p:nvPr/>
              </p:nvSpPr>
              <p:spPr>
                <a:xfrm rot="-3172564">
                  <a:off x="612059" y="56782"/>
                  <a:ext cx="1203326" cy="2133601"/>
                </a:xfrm>
                <a:custGeom>
                  <a:rect b="b" l="l" r="r" t="t"/>
                  <a:pathLst>
                    <a:path extrusionOk="0" h="21600" w="21600">
                      <a:moveTo>
                        <a:pt x="682" y="16290"/>
                      </a:moveTo>
                      <a:lnTo>
                        <a:pt x="2830" y="16233"/>
                      </a:lnTo>
                      <a:lnTo>
                        <a:pt x="5897" y="17235"/>
                      </a:lnTo>
                      <a:lnTo>
                        <a:pt x="4892" y="16136"/>
                      </a:lnTo>
                      <a:lnTo>
                        <a:pt x="2636" y="15483"/>
                      </a:lnTo>
                      <a:lnTo>
                        <a:pt x="4576" y="15580"/>
                      </a:lnTo>
                      <a:lnTo>
                        <a:pt x="7032" y="16439"/>
                      </a:lnTo>
                      <a:lnTo>
                        <a:pt x="20537" y="2406"/>
                      </a:lnTo>
                      <a:lnTo>
                        <a:pt x="18518" y="848"/>
                      </a:lnTo>
                      <a:lnTo>
                        <a:pt x="16579" y="0"/>
                      </a:lnTo>
                      <a:lnTo>
                        <a:pt x="19337" y="447"/>
                      </a:lnTo>
                      <a:lnTo>
                        <a:pt x="21600" y="2452"/>
                      </a:lnTo>
                      <a:lnTo>
                        <a:pt x="5969" y="18747"/>
                      </a:lnTo>
                      <a:lnTo>
                        <a:pt x="3455" y="19544"/>
                      </a:lnTo>
                      <a:lnTo>
                        <a:pt x="754" y="21600"/>
                      </a:lnTo>
                      <a:lnTo>
                        <a:pt x="0" y="21004"/>
                      </a:lnTo>
                      <a:lnTo>
                        <a:pt x="941" y="20798"/>
                      </a:lnTo>
                      <a:lnTo>
                        <a:pt x="2701" y="19389"/>
                      </a:lnTo>
                      <a:lnTo>
                        <a:pt x="1185" y="18747"/>
                      </a:lnTo>
                      <a:lnTo>
                        <a:pt x="1185" y="18192"/>
                      </a:lnTo>
                      <a:lnTo>
                        <a:pt x="2952" y="18891"/>
                      </a:lnTo>
                      <a:lnTo>
                        <a:pt x="2952" y="18249"/>
                      </a:lnTo>
                      <a:lnTo>
                        <a:pt x="4331" y="18444"/>
                      </a:lnTo>
                      <a:lnTo>
                        <a:pt x="3074" y="17636"/>
                      </a:lnTo>
                      <a:lnTo>
                        <a:pt x="4518" y="17539"/>
                      </a:lnTo>
                      <a:lnTo>
                        <a:pt x="682" y="1629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57" name="Google Shape;557;p45"/>
                <p:cNvSpPr/>
                <p:nvPr/>
              </p:nvSpPr>
              <p:spPr>
                <a:xfrm rot="-3172564">
                  <a:off x="1237534" y="1510932"/>
                  <a:ext cx="268288" cy="193676"/>
                </a:xfrm>
                <a:custGeom>
                  <a:rect b="b" l="l" r="r" t="t"/>
                  <a:pathLst>
                    <a:path extrusionOk="0" h="21600" w="21600">
                      <a:moveTo>
                        <a:pt x="0" y="5053"/>
                      </a:moveTo>
                      <a:lnTo>
                        <a:pt x="8184" y="6695"/>
                      </a:lnTo>
                      <a:lnTo>
                        <a:pt x="20509" y="21600"/>
                      </a:lnTo>
                      <a:lnTo>
                        <a:pt x="21600" y="18253"/>
                      </a:lnTo>
                      <a:lnTo>
                        <a:pt x="14347" y="7200"/>
                      </a:lnTo>
                      <a:lnTo>
                        <a:pt x="834" y="0"/>
                      </a:lnTo>
                      <a:lnTo>
                        <a:pt x="0" y="5053"/>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58" name="Google Shape;558;p45"/>
                <p:cNvSpPr/>
                <p:nvPr/>
              </p:nvSpPr>
              <p:spPr>
                <a:xfrm rot="-3172564">
                  <a:off x="1167684" y="1366469"/>
                  <a:ext cx="287338" cy="228601"/>
                </a:xfrm>
                <a:custGeom>
                  <a:rect b="b" l="l" r="r" t="t"/>
                  <a:pathLst>
                    <a:path extrusionOk="0" h="21600" w="21600">
                      <a:moveTo>
                        <a:pt x="0" y="4181"/>
                      </a:moveTo>
                      <a:lnTo>
                        <a:pt x="10257" y="7933"/>
                      </a:lnTo>
                      <a:lnTo>
                        <a:pt x="19247" y="21600"/>
                      </a:lnTo>
                      <a:lnTo>
                        <a:pt x="21600" y="15865"/>
                      </a:lnTo>
                      <a:lnTo>
                        <a:pt x="12670" y="6110"/>
                      </a:lnTo>
                      <a:lnTo>
                        <a:pt x="2112" y="0"/>
                      </a:lnTo>
                      <a:lnTo>
                        <a:pt x="0" y="418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59" name="Google Shape;559;p45"/>
                <p:cNvSpPr/>
                <p:nvPr/>
              </p:nvSpPr>
              <p:spPr>
                <a:xfrm rot="-3172564">
                  <a:off x="742234" y="420319"/>
                  <a:ext cx="287338" cy="233364"/>
                </a:xfrm>
                <a:custGeom>
                  <a:rect b="b" l="l" r="r" t="t"/>
                  <a:pathLst>
                    <a:path extrusionOk="0" h="21600" w="21600">
                      <a:moveTo>
                        <a:pt x="0" y="4099"/>
                      </a:moveTo>
                      <a:lnTo>
                        <a:pt x="9520" y="7305"/>
                      </a:lnTo>
                      <a:lnTo>
                        <a:pt x="19551" y="21600"/>
                      </a:lnTo>
                      <a:lnTo>
                        <a:pt x="21600" y="16502"/>
                      </a:lnTo>
                      <a:lnTo>
                        <a:pt x="11869" y="4572"/>
                      </a:lnTo>
                      <a:lnTo>
                        <a:pt x="1627" y="0"/>
                      </a:lnTo>
                      <a:lnTo>
                        <a:pt x="0" y="4099"/>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0" name="Google Shape;560;p45"/>
                <p:cNvSpPr/>
                <p:nvPr/>
              </p:nvSpPr>
              <p:spPr>
                <a:xfrm rot="-3172564">
                  <a:off x="683496" y="312369"/>
                  <a:ext cx="284164" cy="219076"/>
                </a:xfrm>
                <a:custGeom>
                  <a:rect b="b" l="l" r="r" t="t"/>
                  <a:pathLst>
                    <a:path extrusionOk="0" h="21600" w="21600">
                      <a:moveTo>
                        <a:pt x="0" y="4924"/>
                      </a:moveTo>
                      <a:lnTo>
                        <a:pt x="8287" y="7331"/>
                      </a:lnTo>
                      <a:lnTo>
                        <a:pt x="20260" y="21600"/>
                      </a:lnTo>
                      <a:lnTo>
                        <a:pt x="21600" y="17235"/>
                      </a:lnTo>
                      <a:lnTo>
                        <a:pt x="9322" y="2966"/>
                      </a:lnTo>
                      <a:lnTo>
                        <a:pt x="1310" y="0"/>
                      </a:lnTo>
                      <a:lnTo>
                        <a:pt x="0" y="4924"/>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cxnSp>
          <p:nvCxnSpPr>
            <p:cNvPr id="561" name="Google Shape;561;p45"/>
            <p:cNvCxnSpPr/>
            <p:nvPr/>
          </p:nvCxnSpPr>
          <p:spPr>
            <a:xfrm>
              <a:off x="559671" y="220294"/>
              <a:ext cx="66676" cy="152401"/>
            </a:xfrm>
            <a:prstGeom prst="straightConnector1">
              <a:avLst/>
            </a:prstGeom>
            <a:noFill/>
            <a:ln cap="flat" cmpd="sng" w="38100">
              <a:solidFill>
                <a:srgbClr val="000000"/>
              </a:solidFill>
              <a:prstDash val="solid"/>
              <a:round/>
              <a:headEnd len="sm" w="sm" type="none"/>
              <a:tailEnd len="sm" w="sm" type="none"/>
            </a:ln>
          </p:spPr>
        </p:cxnSp>
      </p:grpSp>
      <p:sp>
        <p:nvSpPr>
          <p:cNvPr id="562" name="Google Shape;562;p45"/>
          <p:cNvSpPr txBox="1"/>
          <p:nvPr>
            <p:ph type="title"/>
          </p:nvPr>
        </p:nvSpPr>
        <p:spPr>
          <a:xfrm>
            <a:off x="1792288" y="4800600"/>
            <a:ext cx="5486401" cy="566738"/>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chemeClr val="accent2"/>
              </a:buClr>
              <a:buSzPts val="2000"/>
              <a:buFont typeface="Comic Sans MS"/>
              <a:buNone/>
              <a:defRPr b="1" sz="2000"/>
            </a:lvl1pPr>
            <a:lvl2pPr lvl="1" algn="ctr">
              <a:lnSpc>
                <a:spcPct val="100000"/>
              </a:lnSpc>
              <a:spcBef>
                <a:spcPts val="0"/>
              </a:spcBef>
              <a:spcAft>
                <a:spcPts val="0"/>
              </a:spcAft>
              <a:buClr>
                <a:schemeClr val="accent2"/>
              </a:buClr>
              <a:buSzPts val="1800"/>
              <a:buNone/>
              <a:defRPr/>
            </a:lvl2pPr>
            <a:lvl3pPr lvl="2" algn="ctr">
              <a:lnSpc>
                <a:spcPct val="100000"/>
              </a:lnSpc>
              <a:spcBef>
                <a:spcPts val="0"/>
              </a:spcBef>
              <a:spcAft>
                <a:spcPts val="0"/>
              </a:spcAft>
              <a:buClr>
                <a:schemeClr val="accent2"/>
              </a:buClr>
              <a:buSzPts val="1800"/>
              <a:buNone/>
              <a:defRPr/>
            </a:lvl3pPr>
            <a:lvl4pPr lvl="3" algn="ctr">
              <a:lnSpc>
                <a:spcPct val="100000"/>
              </a:lnSpc>
              <a:spcBef>
                <a:spcPts val="0"/>
              </a:spcBef>
              <a:spcAft>
                <a:spcPts val="0"/>
              </a:spcAft>
              <a:buClr>
                <a:schemeClr val="accent2"/>
              </a:buClr>
              <a:buSzPts val="1800"/>
              <a:buNone/>
              <a:defRPr/>
            </a:lvl4pPr>
            <a:lvl5pPr lvl="4" algn="ctr">
              <a:lnSpc>
                <a:spcPct val="100000"/>
              </a:lnSpc>
              <a:spcBef>
                <a:spcPts val="0"/>
              </a:spcBef>
              <a:spcAft>
                <a:spcPts val="0"/>
              </a:spcAft>
              <a:buClr>
                <a:schemeClr val="accent2"/>
              </a:buClr>
              <a:buSzPts val="1800"/>
              <a:buNone/>
              <a:defRPr/>
            </a:lvl5pPr>
            <a:lvl6pPr lvl="5" algn="ctr">
              <a:lnSpc>
                <a:spcPct val="100000"/>
              </a:lnSpc>
              <a:spcBef>
                <a:spcPts val="0"/>
              </a:spcBef>
              <a:spcAft>
                <a:spcPts val="0"/>
              </a:spcAft>
              <a:buClr>
                <a:schemeClr val="accent2"/>
              </a:buClr>
              <a:buSzPts val="1800"/>
              <a:buNone/>
              <a:defRPr/>
            </a:lvl6pPr>
            <a:lvl7pPr lvl="6" algn="ctr">
              <a:lnSpc>
                <a:spcPct val="100000"/>
              </a:lnSpc>
              <a:spcBef>
                <a:spcPts val="0"/>
              </a:spcBef>
              <a:spcAft>
                <a:spcPts val="0"/>
              </a:spcAft>
              <a:buClr>
                <a:schemeClr val="accent2"/>
              </a:buClr>
              <a:buSzPts val="1800"/>
              <a:buNone/>
              <a:defRPr/>
            </a:lvl7pPr>
            <a:lvl8pPr lvl="7" algn="ctr">
              <a:lnSpc>
                <a:spcPct val="100000"/>
              </a:lnSpc>
              <a:spcBef>
                <a:spcPts val="0"/>
              </a:spcBef>
              <a:spcAft>
                <a:spcPts val="0"/>
              </a:spcAft>
              <a:buClr>
                <a:schemeClr val="accent2"/>
              </a:buClr>
              <a:buSzPts val="1800"/>
              <a:buNone/>
              <a:defRPr/>
            </a:lvl8pPr>
            <a:lvl9pPr lvl="8" algn="ctr">
              <a:lnSpc>
                <a:spcPct val="100000"/>
              </a:lnSpc>
              <a:spcBef>
                <a:spcPts val="0"/>
              </a:spcBef>
              <a:spcAft>
                <a:spcPts val="0"/>
              </a:spcAft>
              <a:buClr>
                <a:schemeClr val="accent2"/>
              </a:buClr>
              <a:buSzPts val="1800"/>
              <a:buNone/>
              <a:defRPr/>
            </a:lvl9pPr>
          </a:lstStyle>
          <a:p/>
        </p:txBody>
      </p:sp>
      <p:sp>
        <p:nvSpPr>
          <p:cNvPr id="563" name="Google Shape;563;p45"/>
          <p:cNvSpPr/>
          <p:nvPr>
            <p:ph idx="2" type="pic"/>
          </p:nvPr>
        </p:nvSpPr>
        <p:spPr>
          <a:xfrm>
            <a:off x="1792288" y="612775"/>
            <a:ext cx="5486401" cy="4114800"/>
          </a:xfrm>
          <a:prstGeom prst="rect">
            <a:avLst/>
          </a:prstGeom>
          <a:noFill/>
          <a:ln>
            <a:noFill/>
          </a:ln>
        </p:spPr>
      </p:sp>
      <p:sp>
        <p:nvSpPr>
          <p:cNvPr id="564" name="Google Shape;564;p45"/>
          <p:cNvSpPr txBox="1"/>
          <p:nvPr>
            <p:ph idx="1" type="body"/>
          </p:nvPr>
        </p:nvSpPr>
        <p:spPr>
          <a:xfrm>
            <a:off x="1792288" y="5367337"/>
            <a:ext cx="5486401" cy="804863"/>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300"/>
              </a:spcBef>
              <a:spcAft>
                <a:spcPts val="0"/>
              </a:spcAft>
              <a:buClr>
                <a:srgbClr val="000000"/>
              </a:buClr>
              <a:buSzPts val="1400"/>
              <a:buFont typeface="Arial"/>
              <a:buNone/>
              <a:defRPr sz="1400"/>
            </a:lvl1pPr>
            <a:lvl2pPr indent="-228600" lvl="1" marL="914400" algn="l">
              <a:lnSpc>
                <a:spcPct val="100000"/>
              </a:lnSpc>
              <a:spcBef>
                <a:spcPts val="300"/>
              </a:spcBef>
              <a:spcAft>
                <a:spcPts val="0"/>
              </a:spcAft>
              <a:buClr>
                <a:srgbClr val="000000"/>
              </a:buClr>
              <a:buSzPts val="1400"/>
              <a:buFont typeface="Arial"/>
              <a:buNone/>
              <a:defRPr sz="1400"/>
            </a:lvl2pPr>
            <a:lvl3pPr indent="-228600" lvl="2" marL="1371600" algn="l">
              <a:lnSpc>
                <a:spcPct val="100000"/>
              </a:lnSpc>
              <a:spcBef>
                <a:spcPts val="300"/>
              </a:spcBef>
              <a:spcAft>
                <a:spcPts val="0"/>
              </a:spcAft>
              <a:buClr>
                <a:srgbClr val="000000"/>
              </a:buClr>
              <a:buSzPts val="1400"/>
              <a:buFont typeface="Arial"/>
              <a:buNone/>
              <a:defRPr sz="1400"/>
            </a:lvl3pPr>
            <a:lvl4pPr indent="-228600" lvl="3" marL="1828800" algn="l">
              <a:lnSpc>
                <a:spcPct val="100000"/>
              </a:lnSpc>
              <a:spcBef>
                <a:spcPts val="300"/>
              </a:spcBef>
              <a:spcAft>
                <a:spcPts val="0"/>
              </a:spcAft>
              <a:buClr>
                <a:srgbClr val="000000"/>
              </a:buClr>
              <a:buSzPts val="1400"/>
              <a:buFont typeface="Arial"/>
              <a:buNone/>
              <a:defRPr sz="1400"/>
            </a:lvl4pPr>
            <a:lvl5pPr indent="-228600" lvl="4" marL="2286000" algn="l">
              <a:lnSpc>
                <a:spcPct val="100000"/>
              </a:lnSpc>
              <a:spcBef>
                <a:spcPts val="300"/>
              </a:spcBef>
              <a:spcAft>
                <a:spcPts val="0"/>
              </a:spcAft>
              <a:buClr>
                <a:srgbClr val="000000"/>
              </a:buClr>
              <a:buSzPts val="1400"/>
              <a:buFont typeface="Arial"/>
              <a:buNone/>
              <a:defRPr sz="1400"/>
            </a:lvl5pPr>
            <a:lvl6pPr indent="-342900" lvl="5" marL="2743200" algn="l">
              <a:lnSpc>
                <a:spcPct val="100000"/>
              </a:lnSpc>
              <a:spcBef>
                <a:spcPts val="700"/>
              </a:spcBef>
              <a:spcAft>
                <a:spcPts val="0"/>
              </a:spcAft>
              <a:buSzPts val="1800"/>
              <a:buChar char="•"/>
              <a:defRPr/>
            </a:lvl6pPr>
            <a:lvl7pPr indent="-342900" lvl="6" marL="3200400" algn="l">
              <a:lnSpc>
                <a:spcPct val="100000"/>
              </a:lnSpc>
              <a:spcBef>
                <a:spcPts val="700"/>
              </a:spcBef>
              <a:spcAft>
                <a:spcPts val="0"/>
              </a:spcAft>
              <a:buSzPts val="1800"/>
              <a:buChar char="•"/>
              <a:defRPr/>
            </a:lvl7pPr>
            <a:lvl8pPr indent="-342900" lvl="7" marL="3657600" algn="l">
              <a:lnSpc>
                <a:spcPct val="100000"/>
              </a:lnSpc>
              <a:spcBef>
                <a:spcPts val="700"/>
              </a:spcBef>
              <a:spcAft>
                <a:spcPts val="0"/>
              </a:spcAft>
              <a:buSzPts val="1800"/>
              <a:buChar char="•"/>
              <a:defRPr/>
            </a:lvl8pPr>
            <a:lvl9pPr indent="-342900" lvl="8" marL="4114800" algn="l">
              <a:lnSpc>
                <a:spcPct val="100000"/>
              </a:lnSpc>
              <a:spcBef>
                <a:spcPts val="700"/>
              </a:spcBef>
              <a:spcAft>
                <a:spcPts val="0"/>
              </a:spcAft>
              <a:buSzPts val="1800"/>
              <a:buChar char="•"/>
              <a:defRPr/>
            </a:lvl9pPr>
          </a:lstStyle>
          <a:p/>
        </p:txBody>
      </p:sp>
      <p:sp>
        <p:nvSpPr>
          <p:cNvPr id="565" name="Google Shape;565;p45"/>
          <p:cNvSpPr txBox="1"/>
          <p:nvPr>
            <p:ph idx="12" type="sldNum"/>
          </p:nvPr>
        </p:nvSpPr>
        <p:spPr>
          <a:xfrm>
            <a:off x="8330594" y="6248400"/>
            <a:ext cx="292707" cy="332740"/>
          </a:xfrm>
          <a:prstGeom prst="rect">
            <a:avLst/>
          </a:prstGeom>
          <a:noFill/>
          <a:ln>
            <a:noFill/>
          </a:ln>
        </p:spPr>
        <p:txBody>
          <a:bodyPr anchorCtr="0" anchor="t" bIns="45700" lIns="45700" spcFirstLastPara="1" rIns="45700" wrap="square" tIns="45700">
            <a:spAutoFit/>
          </a:bodyPr>
          <a:lstStyle>
            <a:lvl1pPr indent="0" lvl="0"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1pPr>
            <a:lvl2pPr indent="0" lvl="1"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2pPr>
            <a:lvl3pPr indent="0" lvl="2"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3pPr>
            <a:lvl4pPr indent="0" lvl="3"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4pPr>
            <a:lvl5pPr indent="0" lvl="4"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5pPr>
            <a:lvl6pPr indent="0" lvl="5"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6pPr>
            <a:lvl7pPr indent="0" lvl="6"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7pPr>
            <a:lvl8pPr indent="0" lvl="7"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8pPr>
            <a:lvl9pPr indent="0" lvl="8"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2">
    <p:spTree>
      <p:nvGrpSpPr>
        <p:cNvPr id="566" name="Shape 566"/>
        <p:cNvGrpSpPr/>
        <p:nvPr/>
      </p:nvGrpSpPr>
      <p:grpSpPr>
        <a:xfrm>
          <a:off x="0" y="0"/>
          <a:ext cx="0" cy="0"/>
          <a:chOff x="0" y="0"/>
          <a:chExt cx="0" cy="0"/>
        </a:xfrm>
      </p:grpSpPr>
      <p:sp>
        <p:nvSpPr>
          <p:cNvPr id="567" name="Google Shape;567;p46"/>
          <p:cNvSpPr/>
          <p:nvPr/>
        </p:nvSpPr>
        <p:spPr>
          <a:xfrm rot="-3172564">
            <a:off x="7777957" y="-15081"/>
            <a:ext cx="1162051" cy="2084387"/>
          </a:xfrm>
          <a:custGeom>
            <a:rect b="b" l="l" r="r" t="t"/>
            <a:pathLst>
              <a:path extrusionOk="0" h="21600" w="21600">
                <a:moveTo>
                  <a:pt x="21600" y="2537"/>
                </a:moveTo>
                <a:lnTo>
                  <a:pt x="19085" y="469"/>
                </a:lnTo>
                <a:lnTo>
                  <a:pt x="16674" y="0"/>
                </a:lnTo>
                <a:lnTo>
                  <a:pt x="818" y="16472"/>
                </a:lnTo>
                <a:lnTo>
                  <a:pt x="818" y="18916"/>
                </a:lnTo>
                <a:lnTo>
                  <a:pt x="0" y="21278"/>
                </a:lnTo>
                <a:lnTo>
                  <a:pt x="536" y="21600"/>
                </a:lnTo>
                <a:lnTo>
                  <a:pt x="3281" y="19660"/>
                </a:lnTo>
                <a:lnTo>
                  <a:pt x="5506" y="18916"/>
                </a:lnTo>
                <a:lnTo>
                  <a:pt x="21600" y="2537"/>
                </a:ln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8" name="Google Shape;568;p46"/>
          <p:cNvSpPr/>
          <p:nvPr/>
        </p:nvSpPr>
        <p:spPr>
          <a:xfrm rot="-3172564">
            <a:off x="7865268" y="24606"/>
            <a:ext cx="1165226" cy="2097088"/>
          </a:xfrm>
          <a:custGeom>
            <a:rect b="b" l="l" r="r" t="t"/>
            <a:pathLst>
              <a:path extrusionOk="0" h="21600" w="21600">
                <a:moveTo>
                  <a:pt x="17014" y="0"/>
                </a:moveTo>
                <a:lnTo>
                  <a:pt x="965" y="16537"/>
                </a:lnTo>
                <a:lnTo>
                  <a:pt x="972" y="18672"/>
                </a:lnTo>
                <a:lnTo>
                  <a:pt x="0" y="21192"/>
                </a:lnTo>
                <a:lnTo>
                  <a:pt x="371" y="21600"/>
                </a:lnTo>
                <a:lnTo>
                  <a:pt x="3131" y="19553"/>
                </a:lnTo>
                <a:lnTo>
                  <a:pt x="5662" y="18783"/>
                </a:lnTo>
                <a:lnTo>
                  <a:pt x="21600" y="2497"/>
                </a:lnTo>
                <a:lnTo>
                  <a:pt x="19211" y="560"/>
                </a:lnTo>
                <a:lnTo>
                  <a:pt x="17014" y="0"/>
                </a:lnTo>
                <a:close/>
              </a:path>
            </a:pathLst>
          </a:custGeom>
          <a:solidFill>
            <a:srgbClr val="703D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9" name="Google Shape;569;p46"/>
          <p:cNvSpPr/>
          <p:nvPr/>
        </p:nvSpPr>
        <p:spPr>
          <a:xfrm rot="-3172564">
            <a:off x="7831138" y="192088"/>
            <a:ext cx="1025526" cy="1571626"/>
          </a:xfrm>
          <a:custGeom>
            <a:rect b="b" l="l" r="r" t="t"/>
            <a:pathLst>
              <a:path extrusionOk="0" h="21600" w="21600">
                <a:moveTo>
                  <a:pt x="0" y="19329"/>
                </a:moveTo>
                <a:lnTo>
                  <a:pt x="3644" y="19858"/>
                </a:lnTo>
                <a:lnTo>
                  <a:pt x="6208" y="21600"/>
                </a:lnTo>
                <a:lnTo>
                  <a:pt x="21600" y="3103"/>
                </a:lnTo>
                <a:lnTo>
                  <a:pt x="17864" y="638"/>
                </a:lnTo>
                <a:lnTo>
                  <a:pt x="16008" y="0"/>
                </a:lnTo>
                <a:lnTo>
                  <a:pt x="0" y="19329"/>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570" name="Google Shape;570;p46"/>
          <p:cNvGrpSpPr/>
          <p:nvPr/>
        </p:nvGrpSpPr>
        <p:grpSpPr>
          <a:xfrm>
            <a:off x="7938" y="5540375"/>
            <a:ext cx="1784351" cy="1246189"/>
            <a:chOff x="0" y="0"/>
            <a:chExt cx="1784350" cy="1246188"/>
          </a:xfrm>
        </p:grpSpPr>
        <p:sp>
          <p:nvSpPr>
            <p:cNvPr id="571" name="Google Shape;571;p46"/>
            <p:cNvSpPr/>
            <p:nvPr/>
          </p:nvSpPr>
          <p:spPr>
            <a:xfrm>
              <a:off x="30162" y="23812"/>
              <a:ext cx="1728789" cy="1030289"/>
            </a:xfrm>
            <a:custGeom>
              <a:rect b="b" l="l" r="r" t="t"/>
              <a:pathLst>
                <a:path extrusionOk="0" h="21600" w="21600">
                  <a:moveTo>
                    <a:pt x="15746" y="20968"/>
                  </a:moveTo>
                  <a:lnTo>
                    <a:pt x="14089" y="18405"/>
                  </a:lnTo>
                  <a:lnTo>
                    <a:pt x="13206" y="7938"/>
                  </a:lnTo>
                  <a:lnTo>
                    <a:pt x="21223" y="5492"/>
                  </a:lnTo>
                  <a:lnTo>
                    <a:pt x="21600" y="3378"/>
                  </a:lnTo>
                  <a:lnTo>
                    <a:pt x="20826" y="1664"/>
                  </a:lnTo>
                  <a:lnTo>
                    <a:pt x="12660" y="3511"/>
                  </a:lnTo>
                  <a:lnTo>
                    <a:pt x="12095" y="533"/>
                  </a:lnTo>
                  <a:lnTo>
                    <a:pt x="10765" y="0"/>
                  </a:lnTo>
                  <a:lnTo>
                    <a:pt x="9505" y="466"/>
                  </a:lnTo>
                  <a:lnTo>
                    <a:pt x="8811" y="1764"/>
                  </a:lnTo>
                  <a:lnTo>
                    <a:pt x="9297" y="4743"/>
                  </a:lnTo>
                  <a:lnTo>
                    <a:pt x="6548" y="7339"/>
                  </a:lnTo>
                  <a:lnTo>
                    <a:pt x="9753" y="7871"/>
                  </a:lnTo>
                  <a:lnTo>
                    <a:pt x="11033" y="14794"/>
                  </a:lnTo>
                  <a:lnTo>
                    <a:pt x="1399" y="7805"/>
                  </a:lnTo>
                  <a:lnTo>
                    <a:pt x="456" y="8470"/>
                  </a:lnTo>
                  <a:lnTo>
                    <a:pt x="0" y="10584"/>
                  </a:lnTo>
                  <a:lnTo>
                    <a:pt x="546" y="12963"/>
                  </a:lnTo>
                  <a:lnTo>
                    <a:pt x="11301" y="21434"/>
                  </a:lnTo>
                  <a:lnTo>
                    <a:pt x="13672" y="20901"/>
                  </a:lnTo>
                  <a:lnTo>
                    <a:pt x="15577" y="21600"/>
                  </a:lnTo>
                  <a:lnTo>
                    <a:pt x="15746" y="20968"/>
                  </a:lnTo>
                  <a:close/>
                </a:path>
              </a:pathLst>
            </a:custGeom>
            <a:solidFill>
              <a:srgbClr val="F8F8F8"/>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2" name="Google Shape;572;p46"/>
            <p:cNvSpPr/>
            <p:nvPr/>
          </p:nvSpPr>
          <p:spPr>
            <a:xfrm>
              <a:off x="1614487" y="146050"/>
              <a:ext cx="112713" cy="204788"/>
            </a:xfrm>
            <a:custGeom>
              <a:rect b="b" l="l" r="r" t="t"/>
              <a:pathLst>
                <a:path extrusionOk="0" h="21600" w="21600">
                  <a:moveTo>
                    <a:pt x="0" y="586"/>
                  </a:moveTo>
                  <a:lnTo>
                    <a:pt x="18126" y="0"/>
                  </a:lnTo>
                  <a:lnTo>
                    <a:pt x="21600" y="19507"/>
                  </a:lnTo>
                  <a:lnTo>
                    <a:pt x="1208" y="21600"/>
                  </a:lnTo>
                  <a:lnTo>
                    <a:pt x="0" y="586"/>
                  </a:lnTo>
                  <a:close/>
                </a:path>
              </a:pathLst>
            </a:custGeom>
            <a:solidFill>
              <a:srgbClr val="FFEF6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3" name="Google Shape;573;p46"/>
            <p:cNvSpPr/>
            <p:nvPr/>
          </p:nvSpPr>
          <p:spPr>
            <a:xfrm>
              <a:off x="23812" y="450850"/>
              <a:ext cx="1257301" cy="650876"/>
            </a:xfrm>
            <a:custGeom>
              <a:rect b="b" l="l" r="r" t="t"/>
              <a:pathLst>
                <a:path extrusionOk="0" h="21600" w="21600">
                  <a:moveTo>
                    <a:pt x="1866" y="0"/>
                  </a:moveTo>
                  <a:lnTo>
                    <a:pt x="18127" y="13655"/>
                  </a:lnTo>
                  <a:lnTo>
                    <a:pt x="19448" y="16785"/>
                  </a:lnTo>
                  <a:lnTo>
                    <a:pt x="21600" y="20837"/>
                  </a:lnTo>
                  <a:lnTo>
                    <a:pt x="21314" y="21600"/>
                  </a:lnTo>
                  <a:lnTo>
                    <a:pt x="18386" y="20705"/>
                  </a:lnTo>
                  <a:lnTo>
                    <a:pt x="15594" y="21337"/>
                  </a:lnTo>
                  <a:lnTo>
                    <a:pt x="572" y="7840"/>
                  </a:lnTo>
                  <a:lnTo>
                    <a:pt x="0" y="3946"/>
                  </a:lnTo>
                  <a:lnTo>
                    <a:pt x="626" y="842"/>
                  </a:lnTo>
                  <a:lnTo>
                    <a:pt x="1866" y="0"/>
                  </a:lnTo>
                  <a:close/>
                </a:path>
              </a:pathLst>
            </a:custGeom>
            <a:solidFill>
              <a:srgbClr val="FF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4" name="Google Shape;574;p46"/>
            <p:cNvSpPr/>
            <p:nvPr/>
          </p:nvSpPr>
          <p:spPr>
            <a:xfrm>
              <a:off x="196849" y="504825"/>
              <a:ext cx="833439" cy="593726"/>
            </a:xfrm>
            <a:custGeom>
              <a:rect b="b" l="l" r="r" t="t"/>
              <a:pathLst>
                <a:path extrusionOk="0" h="21600" w="21600">
                  <a:moveTo>
                    <a:pt x="0" y="9398"/>
                  </a:moveTo>
                  <a:lnTo>
                    <a:pt x="18985" y="21600"/>
                  </a:lnTo>
                  <a:lnTo>
                    <a:pt x="19335" y="15441"/>
                  </a:lnTo>
                  <a:lnTo>
                    <a:pt x="21600" y="12202"/>
                  </a:lnTo>
                  <a:lnTo>
                    <a:pt x="1606" y="0"/>
                  </a:lnTo>
                  <a:lnTo>
                    <a:pt x="0" y="3672"/>
                  </a:lnTo>
                  <a:lnTo>
                    <a:pt x="0" y="9398"/>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5" name="Google Shape;575;p46"/>
            <p:cNvSpPr/>
            <p:nvPr/>
          </p:nvSpPr>
          <p:spPr>
            <a:xfrm>
              <a:off x="762000" y="66675"/>
              <a:ext cx="214313" cy="192088"/>
            </a:xfrm>
            <a:custGeom>
              <a:rect b="b" l="l" r="r" t="t"/>
              <a:pathLst>
                <a:path extrusionOk="0" h="21600" w="21600">
                  <a:moveTo>
                    <a:pt x="0" y="2510"/>
                  </a:moveTo>
                  <a:lnTo>
                    <a:pt x="12706" y="0"/>
                  </a:lnTo>
                  <a:lnTo>
                    <a:pt x="19932" y="3227"/>
                  </a:lnTo>
                  <a:lnTo>
                    <a:pt x="21600" y="12458"/>
                  </a:lnTo>
                  <a:lnTo>
                    <a:pt x="13024" y="13085"/>
                  </a:lnTo>
                  <a:lnTo>
                    <a:pt x="2541" y="21600"/>
                  </a:lnTo>
                  <a:lnTo>
                    <a:pt x="0" y="2510"/>
                  </a:lnTo>
                  <a:close/>
                </a:path>
              </a:pathLst>
            </a:custGeom>
            <a:solidFill>
              <a:srgbClr val="00B2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6" name="Google Shape;576;p46"/>
            <p:cNvSpPr/>
            <p:nvPr/>
          </p:nvSpPr>
          <p:spPr>
            <a:xfrm>
              <a:off x="1009650" y="1068387"/>
              <a:ext cx="120650" cy="177801"/>
            </a:xfrm>
            <a:custGeom>
              <a:rect b="b" l="l" r="r" t="t"/>
              <a:pathLst>
                <a:path extrusionOk="0" h="21600" w="21600">
                  <a:moveTo>
                    <a:pt x="21600" y="386"/>
                  </a:moveTo>
                  <a:lnTo>
                    <a:pt x="21600" y="21600"/>
                  </a:lnTo>
                  <a:lnTo>
                    <a:pt x="0" y="771"/>
                  </a:lnTo>
                  <a:lnTo>
                    <a:pt x="10232" y="0"/>
                  </a:lnTo>
                  <a:lnTo>
                    <a:pt x="21600" y="386"/>
                  </a:lnTo>
                  <a:close/>
                </a:path>
              </a:pathLst>
            </a:custGeom>
            <a:solidFill>
              <a:srgbClr val="00B2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7" name="Google Shape;577;p46"/>
            <p:cNvSpPr/>
            <p:nvPr/>
          </p:nvSpPr>
          <p:spPr>
            <a:xfrm>
              <a:off x="792162" y="185737"/>
              <a:ext cx="306388" cy="608014"/>
            </a:xfrm>
            <a:custGeom>
              <a:rect b="b" l="l" r="r" t="t"/>
              <a:pathLst>
                <a:path extrusionOk="0" h="21600" w="21600">
                  <a:moveTo>
                    <a:pt x="0" y="2262"/>
                  </a:moveTo>
                  <a:lnTo>
                    <a:pt x="4868" y="0"/>
                  </a:lnTo>
                  <a:lnTo>
                    <a:pt x="12982" y="170"/>
                  </a:lnTo>
                  <a:lnTo>
                    <a:pt x="21600" y="21600"/>
                  </a:lnTo>
                  <a:lnTo>
                    <a:pt x="15612" y="20356"/>
                  </a:lnTo>
                  <a:lnTo>
                    <a:pt x="8506" y="19140"/>
                  </a:lnTo>
                  <a:lnTo>
                    <a:pt x="0" y="2262"/>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8" name="Google Shape;578;p46"/>
            <p:cNvSpPr/>
            <p:nvPr/>
          </p:nvSpPr>
          <p:spPr>
            <a:xfrm>
              <a:off x="1052512" y="158750"/>
              <a:ext cx="577851" cy="276226"/>
            </a:xfrm>
            <a:custGeom>
              <a:rect b="b" l="l" r="r" t="t"/>
              <a:pathLst>
                <a:path extrusionOk="0" h="21600" w="21600">
                  <a:moveTo>
                    <a:pt x="20532" y="0"/>
                  </a:moveTo>
                  <a:lnTo>
                    <a:pt x="0" y="6579"/>
                  </a:lnTo>
                  <a:lnTo>
                    <a:pt x="831" y="21600"/>
                  </a:lnTo>
                  <a:lnTo>
                    <a:pt x="21214" y="14710"/>
                  </a:lnTo>
                  <a:lnTo>
                    <a:pt x="21600" y="2669"/>
                  </a:lnTo>
                  <a:lnTo>
                    <a:pt x="20532" y="0"/>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9" name="Google Shape;579;p46"/>
            <p:cNvSpPr/>
            <p:nvPr/>
          </p:nvSpPr>
          <p:spPr>
            <a:xfrm>
              <a:off x="542925" y="322262"/>
              <a:ext cx="247650" cy="106364"/>
            </a:xfrm>
            <a:custGeom>
              <a:rect b="b" l="l" r="r" t="t"/>
              <a:pathLst>
                <a:path extrusionOk="0" h="21600" w="21600">
                  <a:moveTo>
                    <a:pt x="18831" y="0"/>
                  </a:moveTo>
                  <a:lnTo>
                    <a:pt x="0" y="12480"/>
                  </a:lnTo>
                  <a:lnTo>
                    <a:pt x="21600" y="21600"/>
                  </a:lnTo>
                  <a:lnTo>
                    <a:pt x="18831" y="0"/>
                  </a:lnTo>
                  <a:close/>
                </a:path>
              </a:pathLst>
            </a:custGeom>
            <a:solidFill>
              <a:srgbClr val="FFEF6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580" name="Google Shape;580;p46"/>
            <p:cNvGrpSpPr/>
            <p:nvPr/>
          </p:nvGrpSpPr>
          <p:grpSpPr>
            <a:xfrm>
              <a:off x="0" y="0"/>
              <a:ext cx="1784350" cy="1238253"/>
              <a:chOff x="0" y="0"/>
              <a:chExt cx="1784350" cy="1238252"/>
            </a:xfrm>
          </p:grpSpPr>
          <p:grpSp>
            <p:nvGrpSpPr>
              <p:cNvPr id="581" name="Google Shape;581;p46"/>
              <p:cNvGrpSpPr/>
              <p:nvPr/>
            </p:nvGrpSpPr>
            <p:grpSpPr>
              <a:xfrm>
                <a:off x="784225" y="114299"/>
                <a:ext cx="869952" cy="1123953"/>
                <a:chOff x="0" y="-1"/>
                <a:chExt cx="869951" cy="1123952"/>
              </a:xfrm>
            </p:grpSpPr>
            <p:sp>
              <p:nvSpPr>
                <p:cNvPr id="582" name="Google Shape;582;p46"/>
                <p:cNvSpPr/>
                <p:nvPr/>
              </p:nvSpPr>
              <p:spPr>
                <a:xfrm>
                  <a:off x="0" y="39687"/>
                  <a:ext cx="249238" cy="138114"/>
                </a:xfrm>
                <a:custGeom>
                  <a:rect b="b" l="l" r="r" t="t"/>
                  <a:pathLst>
                    <a:path extrusionOk="0" h="21600" w="21600">
                      <a:moveTo>
                        <a:pt x="0" y="13207"/>
                      </a:moveTo>
                      <a:lnTo>
                        <a:pt x="7867" y="1234"/>
                      </a:lnTo>
                      <a:lnTo>
                        <a:pt x="14699" y="0"/>
                      </a:lnTo>
                      <a:lnTo>
                        <a:pt x="20151" y="3333"/>
                      </a:lnTo>
                      <a:lnTo>
                        <a:pt x="21600" y="11232"/>
                      </a:lnTo>
                      <a:lnTo>
                        <a:pt x="11525" y="8270"/>
                      </a:lnTo>
                      <a:lnTo>
                        <a:pt x="5107" y="12466"/>
                      </a:lnTo>
                      <a:lnTo>
                        <a:pt x="897" y="21600"/>
                      </a:lnTo>
                      <a:lnTo>
                        <a:pt x="0" y="13207"/>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83" name="Google Shape;583;p46"/>
                <p:cNvSpPr/>
                <p:nvPr/>
              </p:nvSpPr>
              <p:spPr>
                <a:xfrm>
                  <a:off x="217487" y="912812"/>
                  <a:ext cx="182563" cy="211139"/>
                </a:xfrm>
                <a:custGeom>
                  <a:rect b="b" l="l" r="r" t="t"/>
                  <a:pathLst>
                    <a:path extrusionOk="0" h="21600" w="21600">
                      <a:moveTo>
                        <a:pt x="0" y="3248"/>
                      </a:moveTo>
                      <a:lnTo>
                        <a:pt x="15026" y="21600"/>
                      </a:lnTo>
                      <a:lnTo>
                        <a:pt x="21600" y="20382"/>
                      </a:lnTo>
                      <a:lnTo>
                        <a:pt x="20943" y="1380"/>
                      </a:lnTo>
                      <a:lnTo>
                        <a:pt x="15590" y="0"/>
                      </a:lnTo>
                      <a:lnTo>
                        <a:pt x="16810" y="15997"/>
                      </a:lnTo>
                      <a:lnTo>
                        <a:pt x="6668" y="325"/>
                      </a:lnTo>
                      <a:lnTo>
                        <a:pt x="0" y="3248"/>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84" name="Google Shape;584;p46"/>
                <p:cNvSpPr/>
                <p:nvPr/>
              </p:nvSpPr>
              <p:spPr>
                <a:xfrm>
                  <a:off x="801687" y="-1"/>
                  <a:ext cx="68264" cy="185739"/>
                </a:xfrm>
                <a:custGeom>
                  <a:rect b="b" l="l" r="r" t="t"/>
                  <a:pathLst>
                    <a:path extrusionOk="0" h="21600" w="21600">
                      <a:moveTo>
                        <a:pt x="0" y="1754"/>
                      </a:moveTo>
                      <a:lnTo>
                        <a:pt x="8938" y="8585"/>
                      </a:lnTo>
                      <a:lnTo>
                        <a:pt x="10924" y="14215"/>
                      </a:lnTo>
                      <a:lnTo>
                        <a:pt x="6703" y="21600"/>
                      </a:lnTo>
                      <a:lnTo>
                        <a:pt x="19862" y="20308"/>
                      </a:lnTo>
                      <a:lnTo>
                        <a:pt x="21600" y="10708"/>
                      </a:lnTo>
                      <a:lnTo>
                        <a:pt x="11421" y="0"/>
                      </a:lnTo>
                      <a:lnTo>
                        <a:pt x="0" y="1754"/>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585" name="Google Shape;585;p46"/>
              <p:cNvSpPr/>
              <p:nvPr/>
            </p:nvSpPr>
            <p:spPr>
              <a:xfrm>
                <a:off x="112712" y="384175"/>
                <a:ext cx="944563" cy="396876"/>
              </a:xfrm>
              <a:custGeom>
                <a:rect b="b" l="l" r="r" t="t"/>
                <a:pathLst>
                  <a:path extrusionOk="0" h="21600" w="21600">
                    <a:moveTo>
                      <a:pt x="1815" y="0"/>
                    </a:moveTo>
                    <a:lnTo>
                      <a:pt x="21600" y="21168"/>
                    </a:lnTo>
                    <a:lnTo>
                      <a:pt x="19531" y="21600"/>
                    </a:lnTo>
                    <a:lnTo>
                      <a:pt x="0" y="1166"/>
                    </a:lnTo>
                    <a:lnTo>
                      <a:pt x="1815"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86" name="Google Shape;586;p46"/>
              <p:cNvSpPr/>
              <p:nvPr/>
            </p:nvSpPr>
            <p:spPr>
              <a:xfrm>
                <a:off x="404812" y="628650"/>
                <a:ext cx="387351" cy="234951"/>
              </a:xfrm>
              <a:custGeom>
                <a:rect b="b" l="l" r="r" t="t"/>
                <a:pathLst>
                  <a:path extrusionOk="0" h="21600" w="21600">
                    <a:moveTo>
                      <a:pt x="618" y="2481"/>
                    </a:moveTo>
                    <a:lnTo>
                      <a:pt x="7067" y="4816"/>
                    </a:lnTo>
                    <a:lnTo>
                      <a:pt x="14312" y="9997"/>
                    </a:lnTo>
                    <a:lnTo>
                      <a:pt x="19436" y="17732"/>
                    </a:lnTo>
                    <a:lnTo>
                      <a:pt x="14400" y="16784"/>
                    </a:lnTo>
                    <a:lnTo>
                      <a:pt x="6140" y="10654"/>
                    </a:lnTo>
                    <a:lnTo>
                      <a:pt x="2209" y="5838"/>
                    </a:lnTo>
                    <a:lnTo>
                      <a:pt x="4726" y="11895"/>
                    </a:lnTo>
                    <a:lnTo>
                      <a:pt x="12015" y="19703"/>
                    </a:lnTo>
                    <a:lnTo>
                      <a:pt x="20584" y="21600"/>
                    </a:lnTo>
                    <a:lnTo>
                      <a:pt x="21600" y="16346"/>
                    </a:lnTo>
                    <a:lnTo>
                      <a:pt x="17404" y="8757"/>
                    </a:lnTo>
                    <a:lnTo>
                      <a:pt x="7509" y="1241"/>
                    </a:lnTo>
                    <a:lnTo>
                      <a:pt x="0" y="0"/>
                    </a:lnTo>
                    <a:lnTo>
                      <a:pt x="618" y="248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87" name="Google Shape;587;p46"/>
              <p:cNvSpPr/>
              <p:nvPr/>
            </p:nvSpPr>
            <p:spPr>
              <a:xfrm>
                <a:off x="889000" y="301625"/>
                <a:ext cx="169863" cy="377826"/>
              </a:xfrm>
              <a:custGeom>
                <a:rect b="b" l="l" r="r" t="t"/>
                <a:pathLst>
                  <a:path extrusionOk="0" h="21600" w="21600">
                    <a:moveTo>
                      <a:pt x="2434" y="0"/>
                    </a:moveTo>
                    <a:lnTo>
                      <a:pt x="9228" y="1130"/>
                    </a:lnTo>
                    <a:lnTo>
                      <a:pt x="8113" y="8676"/>
                    </a:lnTo>
                    <a:lnTo>
                      <a:pt x="10749" y="14777"/>
                    </a:lnTo>
                    <a:lnTo>
                      <a:pt x="21600" y="20380"/>
                    </a:lnTo>
                    <a:lnTo>
                      <a:pt x="9837" y="21600"/>
                    </a:lnTo>
                    <a:lnTo>
                      <a:pt x="3042" y="15545"/>
                    </a:lnTo>
                    <a:lnTo>
                      <a:pt x="0" y="2576"/>
                    </a:lnTo>
                    <a:lnTo>
                      <a:pt x="2434"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588" name="Google Shape;588;p46"/>
              <p:cNvGrpSpPr/>
              <p:nvPr/>
            </p:nvGrpSpPr>
            <p:grpSpPr>
              <a:xfrm>
                <a:off x="0" y="0"/>
                <a:ext cx="1784350" cy="1076327"/>
                <a:chOff x="0" y="0"/>
                <a:chExt cx="1784350" cy="1076326"/>
              </a:xfrm>
            </p:grpSpPr>
            <p:sp>
              <p:nvSpPr>
                <p:cNvPr id="589" name="Google Shape;589;p46"/>
                <p:cNvSpPr/>
                <p:nvPr/>
              </p:nvSpPr>
              <p:spPr>
                <a:xfrm>
                  <a:off x="1054100" y="885825"/>
                  <a:ext cx="119063" cy="138113"/>
                </a:xfrm>
                <a:custGeom>
                  <a:rect b="b" l="l" r="r" t="t"/>
                  <a:pathLst>
                    <a:path extrusionOk="0" h="21600" w="21600">
                      <a:moveTo>
                        <a:pt x="15840" y="0"/>
                      </a:moveTo>
                      <a:lnTo>
                        <a:pt x="5760" y="8240"/>
                      </a:lnTo>
                      <a:lnTo>
                        <a:pt x="0" y="21600"/>
                      </a:lnTo>
                      <a:lnTo>
                        <a:pt x="11520" y="19977"/>
                      </a:lnTo>
                      <a:lnTo>
                        <a:pt x="14832" y="10488"/>
                      </a:lnTo>
                      <a:lnTo>
                        <a:pt x="21600" y="3371"/>
                      </a:lnTo>
                      <a:lnTo>
                        <a:pt x="1584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0" name="Google Shape;590;p46"/>
                <p:cNvSpPr/>
                <p:nvPr/>
              </p:nvSpPr>
              <p:spPr>
                <a:xfrm>
                  <a:off x="0" y="377825"/>
                  <a:ext cx="1336675" cy="698501"/>
                </a:xfrm>
                <a:custGeom>
                  <a:rect b="b" l="l" r="r" t="t"/>
                  <a:pathLst>
                    <a:path extrusionOk="0" h="21600" w="21600">
                      <a:moveTo>
                        <a:pt x="2001" y="0"/>
                      </a:moveTo>
                      <a:lnTo>
                        <a:pt x="808" y="1276"/>
                      </a:lnTo>
                      <a:lnTo>
                        <a:pt x="0" y="5105"/>
                      </a:lnTo>
                      <a:lnTo>
                        <a:pt x="859" y="8787"/>
                      </a:lnTo>
                      <a:lnTo>
                        <a:pt x="15161" y="21281"/>
                      </a:lnTo>
                      <a:lnTo>
                        <a:pt x="18239" y="20495"/>
                      </a:lnTo>
                      <a:lnTo>
                        <a:pt x="20728" y="21600"/>
                      </a:lnTo>
                      <a:lnTo>
                        <a:pt x="21600" y="19833"/>
                      </a:lnTo>
                      <a:lnTo>
                        <a:pt x="19266" y="16298"/>
                      </a:lnTo>
                      <a:lnTo>
                        <a:pt x="18316" y="12567"/>
                      </a:lnTo>
                      <a:lnTo>
                        <a:pt x="17560" y="12935"/>
                      </a:lnTo>
                      <a:lnTo>
                        <a:pt x="18457" y="16298"/>
                      </a:lnTo>
                      <a:lnTo>
                        <a:pt x="20240" y="19882"/>
                      </a:lnTo>
                      <a:lnTo>
                        <a:pt x="18124" y="19317"/>
                      </a:lnTo>
                      <a:lnTo>
                        <a:pt x="15636" y="19980"/>
                      </a:lnTo>
                      <a:lnTo>
                        <a:pt x="16097" y="15955"/>
                      </a:lnTo>
                      <a:lnTo>
                        <a:pt x="17162" y="13205"/>
                      </a:lnTo>
                      <a:lnTo>
                        <a:pt x="15918" y="13549"/>
                      </a:lnTo>
                      <a:lnTo>
                        <a:pt x="14943" y="16151"/>
                      </a:lnTo>
                      <a:lnTo>
                        <a:pt x="14610" y="19415"/>
                      </a:lnTo>
                      <a:lnTo>
                        <a:pt x="1372" y="7609"/>
                      </a:lnTo>
                      <a:lnTo>
                        <a:pt x="1026" y="5277"/>
                      </a:lnTo>
                      <a:lnTo>
                        <a:pt x="1321" y="2332"/>
                      </a:lnTo>
                      <a:lnTo>
                        <a:pt x="2783" y="0"/>
                      </a:lnTo>
                      <a:lnTo>
                        <a:pt x="2001"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1" name="Google Shape;591;p46"/>
                <p:cNvSpPr/>
                <p:nvPr/>
              </p:nvSpPr>
              <p:spPr>
                <a:xfrm>
                  <a:off x="160337" y="444500"/>
                  <a:ext cx="127001" cy="265113"/>
                </a:xfrm>
                <a:custGeom>
                  <a:rect b="b" l="l" r="r" t="t"/>
                  <a:pathLst>
                    <a:path extrusionOk="0" h="21600" w="21600">
                      <a:moveTo>
                        <a:pt x="15660" y="0"/>
                      </a:moveTo>
                      <a:lnTo>
                        <a:pt x="2565" y="6835"/>
                      </a:lnTo>
                      <a:lnTo>
                        <a:pt x="0" y="14830"/>
                      </a:lnTo>
                      <a:lnTo>
                        <a:pt x="4455" y="20246"/>
                      </a:lnTo>
                      <a:lnTo>
                        <a:pt x="12690" y="21600"/>
                      </a:lnTo>
                      <a:lnTo>
                        <a:pt x="10260" y="9930"/>
                      </a:lnTo>
                      <a:lnTo>
                        <a:pt x="21600" y="1096"/>
                      </a:lnTo>
                      <a:lnTo>
                        <a:pt x="1566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2" name="Google Shape;592;p46"/>
                <p:cNvSpPr/>
                <p:nvPr/>
              </p:nvSpPr>
              <p:spPr>
                <a:xfrm>
                  <a:off x="704850" y="0"/>
                  <a:ext cx="511175" cy="942976"/>
                </a:xfrm>
                <a:custGeom>
                  <a:rect b="b" l="l" r="r" t="t"/>
                  <a:pathLst>
                    <a:path extrusionOk="0" h="21600" w="21600">
                      <a:moveTo>
                        <a:pt x="7335" y="16291"/>
                      </a:moveTo>
                      <a:lnTo>
                        <a:pt x="0" y="2255"/>
                      </a:lnTo>
                      <a:lnTo>
                        <a:pt x="2725" y="691"/>
                      </a:lnTo>
                      <a:lnTo>
                        <a:pt x="8680" y="0"/>
                      </a:lnTo>
                      <a:lnTo>
                        <a:pt x="13424" y="1036"/>
                      </a:lnTo>
                      <a:lnTo>
                        <a:pt x="21600" y="21600"/>
                      </a:lnTo>
                      <a:lnTo>
                        <a:pt x="18673" y="19836"/>
                      </a:lnTo>
                      <a:lnTo>
                        <a:pt x="11944" y="1764"/>
                      </a:lnTo>
                      <a:lnTo>
                        <a:pt x="7604" y="1109"/>
                      </a:lnTo>
                      <a:lnTo>
                        <a:pt x="4004" y="1345"/>
                      </a:lnTo>
                      <a:lnTo>
                        <a:pt x="2557" y="2564"/>
                      </a:lnTo>
                      <a:lnTo>
                        <a:pt x="10295" y="16800"/>
                      </a:lnTo>
                      <a:lnTo>
                        <a:pt x="7335" y="1629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3" name="Google Shape;593;p46"/>
                <p:cNvSpPr/>
                <p:nvPr/>
              </p:nvSpPr>
              <p:spPr>
                <a:xfrm>
                  <a:off x="909637" y="254000"/>
                  <a:ext cx="152401" cy="400051"/>
                </a:xfrm>
                <a:custGeom>
                  <a:rect b="b" l="l" r="r" t="t"/>
                  <a:pathLst>
                    <a:path extrusionOk="0" h="21600" w="21600">
                      <a:moveTo>
                        <a:pt x="0" y="1157"/>
                      </a:moveTo>
                      <a:lnTo>
                        <a:pt x="8550" y="8314"/>
                      </a:lnTo>
                      <a:lnTo>
                        <a:pt x="12712" y="13629"/>
                      </a:lnTo>
                      <a:lnTo>
                        <a:pt x="13050" y="21600"/>
                      </a:lnTo>
                      <a:lnTo>
                        <a:pt x="21600" y="21600"/>
                      </a:lnTo>
                      <a:lnTo>
                        <a:pt x="21038" y="15429"/>
                      </a:lnTo>
                      <a:lnTo>
                        <a:pt x="18225" y="8914"/>
                      </a:lnTo>
                      <a:lnTo>
                        <a:pt x="11138" y="2529"/>
                      </a:lnTo>
                      <a:lnTo>
                        <a:pt x="7088" y="0"/>
                      </a:lnTo>
                      <a:lnTo>
                        <a:pt x="0" y="1157"/>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4" name="Google Shape;594;p46"/>
                <p:cNvSpPr/>
                <p:nvPr/>
              </p:nvSpPr>
              <p:spPr>
                <a:xfrm>
                  <a:off x="512762" y="222250"/>
                  <a:ext cx="309563" cy="214313"/>
                </a:xfrm>
                <a:custGeom>
                  <a:rect b="b" l="l" r="r" t="t"/>
                  <a:pathLst>
                    <a:path extrusionOk="0" h="21600" w="21600">
                      <a:moveTo>
                        <a:pt x="16449" y="0"/>
                      </a:moveTo>
                      <a:lnTo>
                        <a:pt x="14234" y="1365"/>
                      </a:lnTo>
                      <a:lnTo>
                        <a:pt x="14012" y="5300"/>
                      </a:lnTo>
                      <a:lnTo>
                        <a:pt x="0" y="13570"/>
                      </a:lnTo>
                      <a:lnTo>
                        <a:pt x="0" y="17826"/>
                      </a:lnTo>
                      <a:lnTo>
                        <a:pt x="15729" y="18147"/>
                      </a:lnTo>
                      <a:lnTo>
                        <a:pt x="17723" y="21600"/>
                      </a:lnTo>
                      <a:lnTo>
                        <a:pt x="21600" y="21359"/>
                      </a:lnTo>
                      <a:lnTo>
                        <a:pt x="21212" y="15257"/>
                      </a:lnTo>
                      <a:lnTo>
                        <a:pt x="6425" y="14132"/>
                      </a:lnTo>
                      <a:lnTo>
                        <a:pt x="18443" y="7146"/>
                      </a:lnTo>
                      <a:lnTo>
                        <a:pt x="16449"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5" name="Google Shape;595;p46"/>
                <p:cNvSpPr/>
                <p:nvPr/>
              </p:nvSpPr>
              <p:spPr>
                <a:xfrm>
                  <a:off x="1036637" y="76200"/>
                  <a:ext cx="747713" cy="336551"/>
                </a:xfrm>
                <a:custGeom>
                  <a:rect b="b" l="l" r="r" t="t"/>
                  <a:pathLst>
                    <a:path extrusionOk="0" h="21600" w="21600">
                      <a:moveTo>
                        <a:pt x="0" y="6674"/>
                      </a:moveTo>
                      <a:lnTo>
                        <a:pt x="19810" y="0"/>
                      </a:lnTo>
                      <a:lnTo>
                        <a:pt x="21256" y="3974"/>
                      </a:lnTo>
                      <a:lnTo>
                        <a:pt x="21600" y="9221"/>
                      </a:lnTo>
                      <a:lnTo>
                        <a:pt x="20728" y="14366"/>
                      </a:lnTo>
                      <a:lnTo>
                        <a:pt x="1308" y="21600"/>
                      </a:lnTo>
                      <a:lnTo>
                        <a:pt x="1217" y="19562"/>
                      </a:lnTo>
                      <a:lnTo>
                        <a:pt x="19810" y="12328"/>
                      </a:lnTo>
                      <a:lnTo>
                        <a:pt x="20498" y="7387"/>
                      </a:lnTo>
                      <a:lnTo>
                        <a:pt x="19282" y="2904"/>
                      </a:lnTo>
                      <a:lnTo>
                        <a:pt x="0" y="9425"/>
                      </a:lnTo>
                      <a:lnTo>
                        <a:pt x="0" y="6674"/>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6" name="Google Shape;596;p46"/>
                <p:cNvSpPr/>
                <p:nvPr/>
              </p:nvSpPr>
              <p:spPr>
                <a:xfrm>
                  <a:off x="1130300" y="184150"/>
                  <a:ext cx="388938" cy="136526"/>
                </a:xfrm>
                <a:custGeom>
                  <a:rect b="b" l="l" r="r" t="t"/>
                  <a:pathLst>
                    <a:path extrusionOk="0" h="21600" w="21600">
                      <a:moveTo>
                        <a:pt x="0" y="15732"/>
                      </a:moveTo>
                      <a:lnTo>
                        <a:pt x="2921" y="21600"/>
                      </a:lnTo>
                      <a:lnTo>
                        <a:pt x="9826" y="20726"/>
                      </a:lnTo>
                      <a:lnTo>
                        <a:pt x="18502" y="14483"/>
                      </a:lnTo>
                      <a:lnTo>
                        <a:pt x="21600" y="5244"/>
                      </a:lnTo>
                      <a:lnTo>
                        <a:pt x="19608" y="250"/>
                      </a:lnTo>
                      <a:lnTo>
                        <a:pt x="11198" y="0"/>
                      </a:lnTo>
                      <a:lnTo>
                        <a:pt x="4869" y="1498"/>
                      </a:lnTo>
                      <a:lnTo>
                        <a:pt x="664" y="9489"/>
                      </a:lnTo>
                      <a:lnTo>
                        <a:pt x="4957" y="11861"/>
                      </a:lnTo>
                      <a:lnTo>
                        <a:pt x="12172" y="6617"/>
                      </a:lnTo>
                      <a:lnTo>
                        <a:pt x="18413" y="6617"/>
                      </a:lnTo>
                      <a:lnTo>
                        <a:pt x="11862" y="13734"/>
                      </a:lnTo>
                      <a:lnTo>
                        <a:pt x="6285" y="15732"/>
                      </a:lnTo>
                      <a:lnTo>
                        <a:pt x="0" y="15732"/>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grpSp>
        <p:nvGrpSpPr>
          <p:cNvPr id="597" name="Google Shape;597;p46"/>
          <p:cNvGrpSpPr/>
          <p:nvPr/>
        </p:nvGrpSpPr>
        <p:grpSpPr>
          <a:xfrm>
            <a:off x="8680448" y="2116138"/>
            <a:ext cx="385767" cy="4308476"/>
            <a:chOff x="-1" y="0"/>
            <a:chExt cx="385765" cy="4308475"/>
          </a:xfrm>
        </p:grpSpPr>
        <p:sp>
          <p:nvSpPr>
            <p:cNvPr id="598" name="Google Shape;598;p46"/>
            <p:cNvSpPr/>
            <p:nvPr/>
          </p:nvSpPr>
          <p:spPr>
            <a:xfrm flipH="1">
              <a:off x="-1" y="2043112"/>
              <a:ext cx="325439" cy="2265363"/>
            </a:xfrm>
            <a:custGeom>
              <a:rect b="b" l="l" r="r" t="t"/>
              <a:pathLst>
                <a:path extrusionOk="0" h="21600" w="21600">
                  <a:moveTo>
                    <a:pt x="19362" y="20873"/>
                  </a:moveTo>
                  <a:lnTo>
                    <a:pt x="10632" y="19477"/>
                  </a:lnTo>
                  <a:lnTo>
                    <a:pt x="8925" y="18406"/>
                  </a:lnTo>
                  <a:lnTo>
                    <a:pt x="10380" y="16812"/>
                  </a:lnTo>
                  <a:lnTo>
                    <a:pt x="16536" y="14887"/>
                  </a:lnTo>
                  <a:lnTo>
                    <a:pt x="17935" y="13690"/>
                  </a:lnTo>
                  <a:lnTo>
                    <a:pt x="16536" y="12883"/>
                  </a:lnTo>
                  <a:lnTo>
                    <a:pt x="11220" y="12295"/>
                  </a:lnTo>
                  <a:lnTo>
                    <a:pt x="10101" y="11554"/>
                  </a:lnTo>
                  <a:lnTo>
                    <a:pt x="12031" y="10496"/>
                  </a:lnTo>
                  <a:lnTo>
                    <a:pt x="20733" y="7645"/>
                  </a:lnTo>
                  <a:lnTo>
                    <a:pt x="21600" y="6250"/>
                  </a:lnTo>
                  <a:lnTo>
                    <a:pt x="19362" y="4715"/>
                  </a:lnTo>
                  <a:lnTo>
                    <a:pt x="12031" y="3988"/>
                  </a:lnTo>
                  <a:lnTo>
                    <a:pt x="5596" y="2791"/>
                  </a:lnTo>
                  <a:lnTo>
                    <a:pt x="0" y="0"/>
                  </a:lnTo>
                  <a:lnTo>
                    <a:pt x="811" y="2526"/>
                  </a:lnTo>
                  <a:lnTo>
                    <a:pt x="5008" y="4048"/>
                  </a:lnTo>
                  <a:lnTo>
                    <a:pt x="10632" y="4980"/>
                  </a:lnTo>
                  <a:lnTo>
                    <a:pt x="16816" y="5509"/>
                  </a:lnTo>
                  <a:lnTo>
                    <a:pt x="17123" y="6905"/>
                  </a:lnTo>
                  <a:lnTo>
                    <a:pt x="13990" y="8373"/>
                  </a:lnTo>
                  <a:lnTo>
                    <a:pt x="6715" y="10965"/>
                  </a:lnTo>
                  <a:lnTo>
                    <a:pt x="6435" y="12625"/>
                  </a:lnTo>
                  <a:lnTo>
                    <a:pt x="13178" y="13551"/>
                  </a:lnTo>
                  <a:lnTo>
                    <a:pt x="12870" y="14418"/>
                  </a:lnTo>
                  <a:lnTo>
                    <a:pt x="6967" y="16217"/>
                  </a:lnTo>
                  <a:lnTo>
                    <a:pt x="4477" y="17943"/>
                  </a:lnTo>
                  <a:lnTo>
                    <a:pt x="6715" y="19801"/>
                  </a:lnTo>
                  <a:lnTo>
                    <a:pt x="12031" y="20793"/>
                  </a:lnTo>
                  <a:lnTo>
                    <a:pt x="18774" y="21600"/>
                  </a:lnTo>
                  <a:lnTo>
                    <a:pt x="19362" y="20873"/>
                  </a:lnTo>
                  <a:close/>
                </a:path>
              </a:pathLst>
            </a:custGeom>
            <a:solidFill>
              <a:srgbClr val="703D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9" name="Google Shape;599;p46"/>
            <p:cNvSpPr/>
            <p:nvPr/>
          </p:nvSpPr>
          <p:spPr>
            <a:xfrm flipH="1">
              <a:off x="60325" y="0"/>
              <a:ext cx="325439" cy="2592388"/>
            </a:xfrm>
            <a:custGeom>
              <a:rect b="b" l="l" r="r" t="t"/>
              <a:pathLst>
                <a:path extrusionOk="0" h="21600" w="21600">
                  <a:moveTo>
                    <a:pt x="19362" y="20873"/>
                  </a:moveTo>
                  <a:lnTo>
                    <a:pt x="10632" y="19477"/>
                  </a:lnTo>
                  <a:lnTo>
                    <a:pt x="8925" y="18406"/>
                  </a:lnTo>
                  <a:lnTo>
                    <a:pt x="10380" y="16812"/>
                  </a:lnTo>
                  <a:lnTo>
                    <a:pt x="16536" y="14887"/>
                  </a:lnTo>
                  <a:lnTo>
                    <a:pt x="17935" y="13690"/>
                  </a:lnTo>
                  <a:lnTo>
                    <a:pt x="16536" y="12883"/>
                  </a:lnTo>
                  <a:lnTo>
                    <a:pt x="11220" y="12295"/>
                  </a:lnTo>
                  <a:lnTo>
                    <a:pt x="10101" y="11554"/>
                  </a:lnTo>
                  <a:lnTo>
                    <a:pt x="12031" y="10496"/>
                  </a:lnTo>
                  <a:lnTo>
                    <a:pt x="20733" y="7645"/>
                  </a:lnTo>
                  <a:lnTo>
                    <a:pt x="21600" y="6250"/>
                  </a:lnTo>
                  <a:lnTo>
                    <a:pt x="19362" y="4715"/>
                  </a:lnTo>
                  <a:lnTo>
                    <a:pt x="12031" y="3988"/>
                  </a:lnTo>
                  <a:lnTo>
                    <a:pt x="5596" y="2791"/>
                  </a:lnTo>
                  <a:lnTo>
                    <a:pt x="0" y="0"/>
                  </a:lnTo>
                  <a:lnTo>
                    <a:pt x="811" y="2526"/>
                  </a:lnTo>
                  <a:lnTo>
                    <a:pt x="5008" y="4048"/>
                  </a:lnTo>
                  <a:lnTo>
                    <a:pt x="10632" y="4980"/>
                  </a:lnTo>
                  <a:lnTo>
                    <a:pt x="16816" y="5509"/>
                  </a:lnTo>
                  <a:lnTo>
                    <a:pt x="17123" y="6905"/>
                  </a:lnTo>
                  <a:lnTo>
                    <a:pt x="13990" y="8373"/>
                  </a:lnTo>
                  <a:lnTo>
                    <a:pt x="6715" y="10965"/>
                  </a:lnTo>
                  <a:lnTo>
                    <a:pt x="6435" y="12625"/>
                  </a:lnTo>
                  <a:lnTo>
                    <a:pt x="13178" y="13551"/>
                  </a:lnTo>
                  <a:lnTo>
                    <a:pt x="12870" y="14418"/>
                  </a:lnTo>
                  <a:lnTo>
                    <a:pt x="6967" y="16217"/>
                  </a:lnTo>
                  <a:lnTo>
                    <a:pt x="4477" y="17943"/>
                  </a:lnTo>
                  <a:lnTo>
                    <a:pt x="6715" y="19801"/>
                  </a:lnTo>
                  <a:lnTo>
                    <a:pt x="12031" y="20793"/>
                  </a:lnTo>
                  <a:lnTo>
                    <a:pt x="18774" y="21600"/>
                  </a:lnTo>
                  <a:lnTo>
                    <a:pt x="19362" y="20873"/>
                  </a:lnTo>
                  <a:close/>
                </a:path>
              </a:pathLst>
            </a:custGeom>
            <a:solidFill>
              <a:srgbClr val="703D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600" name="Google Shape;600;p46"/>
          <p:cNvGrpSpPr/>
          <p:nvPr/>
        </p:nvGrpSpPr>
        <p:grpSpPr>
          <a:xfrm>
            <a:off x="7171450" y="-86948"/>
            <a:ext cx="2427451" cy="2247172"/>
            <a:chOff x="-2" y="-3"/>
            <a:chExt cx="2427449" cy="2247170"/>
          </a:xfrm>
        </p:grpSpPr>
        <p:grpSp>
          <p:nvGrpSpPr>
            <p:cNvPr id="601" name="Google Shape;601;p46"/>
            <p:cNvGrpSpPr/>
            <p:nvPr/>
          </p:nvGrpSpPr>
          <p:grpSpPr>
            <a:xfrm>
              <a:off x="-2" y="-3"/>
              <a:ext cx="2427449" cy="2247170"/>
              <a:chOff x="-1" y="-2"/>
              <a:chExt cx="2427447" cy="2247168"/>
            </a:xfrm>
          </p:grpSpPr>
          <p:sp>
            <p:nvSpPr>
              <p:cNvPr id="602" name="Google Shape;602;p46"/>
              <p:cNvSpPr/>
              <p:nvPr/>
            </p:nvSpPr>
            <p:spPr>
              <a:xfrm rot="-3172564">
                <a:off x="1448671" y="1810969"/>
                <a:ext cx="98426" cy="457201"/>
              </a:xfrm>
              <a:custGeom>
                <a:rect b="b" l="l" r="r" t="t"/>
                <a:pathLst>
                  <a:path extrusionOk="0" h="21600" w="21600">
                    <a:moveTo>
                      <a:pt x="10844" y="241"/>
                    </a:moveTo>
                    <a:lnTo>
                      <a:pt x="11549" y="9165"/>
                    </a:lnTo>
                    <a:lnTo>
                      <a:pt x="0" y="21600"/>
                    </a:lnTo>
                    <a:lnTo>
                      <a:pt x="6965" y="21144"/>
                    </a:lnTo>
                    <a:lnTo>
                      <a:pt x="19220" y="10076"/>
                    </a:lnTo>
                    <a:lnTo>
                      <a:pt x="21600" y="0"/>
                    </a:lnTo>
                    <a:lnTo>
                      <a:pt x="10844" y="24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603" name="Google Shape;603;p46"/>
              <p:cNvGrpSpPr/>
              <p:nvPr/>
            </p:nvGrpSpPr>
            <p:grpSpPr>
              <a:xfrm>
                <a:off x="-1" y="-2"/>
                <a:ext cx="2427447" cy="2247168"/>
                <a:chOff x="0" y="-1"/>
                <a:chExt cx="2427445" cy="2247166"/>
              </a:xfrm>
            </p:grpSpPr>
            <p:sp>
              <p:nvSpPr>
                <p:cNvPr id="604" name="Google Shape;604;p46"/>
                <p:cNvSpPr/>
                <p:nvPr/>
              </p:nvSpPr>
              <p:spPr>
                <a:xfrm rot="-3172564">
                  <a:off x="712071" y="199657"/>
                  <a:ext cx="242889" cy="198438"/>
                </a:xfrm>
                <a:custGeom>
                  <a:rect b="b" l="l" r="r" t="t"/>
                  <a:pathLst>
                    <a:path extrusionOk="0" h="21600" w="21600">
                      <a:moveTo>
                        <a:pt x="0" y="0"/>
                      </a:moveTo>
                      <a:lnTo>
                        <a:pt x="10657" y="11388"/>
                      </a:lnTo>
                      <a:lnTo>
                        <a:pt x="17881" y="21600"/>
                      </a:lnTo>
                      <a:lnTo>
                        <a:pt x="21600" y="8665"/>
                      </a:lnTo>
                      <a:lnTo>
                        <a:pt x="12838" y="557"/>
                      </a:lnTo>
                      <a:lnTo>
                        <a:pt x="16593" y="11388"/>
                      </a:lnTo>
                      <a:lnTo>
                        <a:pt x="4685" y="1052"/>
                      </a:lnTo>
                      <a:lnTo>
                        <a:pt x="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05" name="Google Shape;605;p46"/>
                <p:cNvSpPr/>
                <p:nvPr/>
              </p:nvSpPr>
              <p:spPr>
                <a:xfrm rot="-3172564">
                  <a:off x="842246" y="613994"/>
                  <a:ext cx="427039" cy="695326"/>
                </a:xfrm>
                <a:custGeom>
                  <a:rect b="b" l="l" r="r" t="t"/>
                  <a:pathLst>
                    <a:path extrusionOk="0" h="21600" w="21600">
                      <a:moveTo>
                        <a:pt x="15043" y="2265"/>
                      </a:moveTo>
                      <a:lnTo>
                        <a:pt x="9846" y="6181"/>
                      </a:lnTo>
                      <a:lnTo>
                        <a:pt x="3309" y="13381"/>
                      </a:lnTo>
                      <a:lnTo>
                        <a:pt x="0" y="19335"/>
                      </a:lnTo>
                      <a:lnTo>
                        <a:pt x="1198" y="21600"/>
                      </a:lnTo>
                      <a:lnTo>
                        <a:pt x="5319" y="21091"/>
                      </a:lnTo>
                      <a:lnTo>
                        <a:pt x="11734" y="16051"/>
                      </a:lnTo>
                      <a:lnTo>
                        <a:pt x="17783" y="9378"/>
                      </a:lnTo>
                      <a:lnTo>
                        <a:pt x="20991" y="4741"/>
                      </a:lnTo>
                      <a:lnTo>
                        <a:pt x="21600" y="1475"/>
                      </a:lnTo>
                      <a:lnTo>
                        <a:pt x="19834" y="0"/>
                      </a:lnTo>
                      <a:lnTo>
                        <a:pt x="16971" y="1141"/>
                      </a:lnTo>
                      <a:lnTo>
                        <a:pt x="19671" y="1879"/>
                      </a:lnTo>
                      <a:lnTo>
                        <a:pt x="17783" y="6181"/>
                      </a:lnTo>
                      <a:lnTo>
                        <a:pt x="14008" y="11520"/>
                      </a:lnTo>
                      <a:lnTo>
                        <a:pt x="7105" y="17701"/>
                      </a:lnTo>
                      <a:lnTo>
                        <a:pt x="2355" y="19563"/>
                      </a:lnTo>
                      <a:lnTo>
                        <a:pt x="2741" y="16560"/>
                      </a:lnTo>
                      <a:lnTo>
                        <a:pt x="8871" y="8851"/>
                      </a:lnTo>
                      <a:lnTo>
                        <a:pt x="16870" y="2072"/>
                      </a:lnTo>
                      <a:lnTo>
                        <a:pt x="15043" y="2265"/>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06" name="Google Shape;606;p46"/>
                <p:cNvSpPr/>
                <p:nvPr/>
              </p:nvSpPr>
              <p:spPr>
                <a:xfrm rot="-3172564">
                  <a:off x="540621" y="375869"/>
                  <a:ext cx="801689" cy="1425576"/>
                </a:xfrm>
                <a:custGeom>
                  <a:rect b="b" l="l" r="r" t="t"/>
                  <a:pathLst>
                    <a:path extrusionOk="0" h="21600" w="21600">
                      <a:moveTo>
                        <a:pt x="20942" y="0"/>
                      </a:moveTo>
                      <a:lnTo>
                        <a:pt x="0" y="21600"/>
                      </a:lnTo>
                      <a:lnTo>
                        <a:pt x="2072" y="20992"/>
                      </a:lnTo>
                      <a:lnTo>
                        <a:pt x="21600" y="523"/>
                      </a:lnTo>
                      <a:lnTo>
                        <a:pt x="20942"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07" name="Google Shape;607;p46"/>
                <p:cNvSpPr/>
                <p:nvPr/>
              </p:nvSpPr>
              <p:spPr>
                <a:xfrm rot="-3172564">
                  <a:off x="612059" y="56782"/>
                  <a:ext cx="1203326" cy="2133601"/>
                </a:xfrm>
                <a:custGeom>
                  <a:rect b="b" l="l" r="r" t="t"/>
                  <a:pathLst>
                    <a:path extrusionOk="0" h="21600" w="21600">
                      <a:moveTo>
                        <a:pt x="682" y="16290"/>
                      </a:moveTo>
                      <a:lnTo>
                        <a:pt x="2830" y="16233"/>
                      </a:lnTo>
                      <a:lnTo>
                        <a:pt x="5897" y="17235"/>
                      </a:lnTo>
                      <a:lnTo>
                        <a:pt x="4892" y="16136"/>
                      </a:lnTo>
                      <a:lnTo>
                        <a:pt x="2636" y="15483"/>
                      </a:lnTo>
                      <a:lnTo>
                        <a:pt x="4576" y="15580"/>
                      </a:lnTo>
                      <a:lnTo>
                        <a:pt x="7032" y="16439"/>
                      </a:lnTo>
                      <a:lnTo>
                        <a:pt x="20537" y="2406"/>
                      </a:lnTo>
                      <a:lnTo>
                        <a:pt x="18518" y="848"/>
                      </a:lnTo>
                      <a:lnTo>
                        <a:pt x="16579" y="0"/>
                      </a:lnTo>
                      <a:lnTo>
                        <a:pt x="19337" y="447"/>
                      </a:lnTo>
                      <a:lnTo>
                        <a:pt x="21600" y="2452"/>
                      </a:lnTo>
                      <a:lnTo>
                        <a:pt x="5969" y="18747"/>
                      </a:lnTo>
                      <a:lnTo>
                        <a:pt x="3455" y="19544"/>
                      </a:lnTo>
                      <a:lnTo>
                        <a:pt x="754" y="21600"/>
                      </a:lnTo>
                      <a:lnTo>
                        <a:pt x="0" y="21004"/>
                      </a:lnTo>
                      <a:lnTo>
                        <a:pt x="941" y="20798"/>
                      </a:lnTo>
                      <a:lnTo>
                        <a:pt x="2701" y="19389"/>
                      </a:lnTo>
                      <a:lnTo>
                        <a:pt x="1185" y="18747"/>
                      </a:lnTo>
                      <a:lnTo>
                        <a:pt x="1185" y="18192"/>
                      </a:lnTo>
                      <a:lnTo>
                        <a:pt x="2952" y="18891"/>
                      </a:lnTo>
                      <a:lnTo>
                        <a:pt x="2952" y="18249"/>
                      </a:lnTo>
                      <a:lnTo>
                        <a:pt x="4331" y="18444"/>
                      </a:lnTo>
                      <a:lnTo>
                        <a:pt x="3074" y="17636"/>
                      </a:lnTo>
                      <a:lnTo>
                        <a:pt x="4518" y="17539"/>
                      </a:lnTo>
                      <a:lnTo>
                        <a:pt x="682" y="1629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08" name="Google Shape;608;p46"/>
                <p:cNvSpPr/>
                <p:nvPr/>
              </p:nvSpPr>
              <p:spPr>
                <a:xfrm rot="-3172564">
                  <a:off x="1237534" y="1510932"/>
                  <a:ext cx="268288" cy="193676"/>
                </a:xfrm>
                <a:custGeom>
                  <a:rect b="b" l="l" r="r" t="t"/>
                  <a:pathLst>
                    <a:path extrusionOk="0" h="21600" w="21600">
                      <a:moveTo>
                        <a:pt x="0" y="5053"/>
                      </a:moveTo>
                      <a:lnTo>
                        <a:pt x="8184" y="6695"/>
                      </a:lnTo>
                      <a:lnTo>
                        <a:pt x="20509" y="21600"/>
                      </a:lnTo>
                      <a:lnTo>
                        <a:pt x="21600" y="18253"/>
                      </a:lnTo>
                      <a:lnTo>
                        <a:pt x="14347" y="7200"/>
                      </a:lnTo>
                      <a:lnTo>
                        <a:pt x="834" y="0"/>
                      </a:lnTo>
                      <a:lnTo>
                        <a:pt x="0" y="5053"/>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09" name="Google Shape;609;p46"/>
                <p:cNvSpPr/>
                <p:nvPr/>
              </p:nvSpPr>
              <p:spPr>
                <a:xfrm rot="-3172564">
                  <a:off x="1167684" y="1366469"/>
                  <a:ext cx="287338" cy="228601"/>
                </a:xfrm>
                <a:custGeom>
                  <a:rect b="b" l="l" r="r" t="t"/>
                  <a:pathLst>
                    <a:path extrusionOk="0" h="21600" w="21600">
                      <a:moveTo>
                        <a:pt x="0" y="4181"/>
                      </a:moveTo>
                      <a:lnTo>
                        <a:pt x="10257" y="7933"/>
                      </a:lnTo>
                      <a:lnTo>
                        <a:pt x="19247" y="21600"/>
                      </a:lnTo>
                      <a:lnTo>
                        <a:pt x="21600" y="15865"/>
                      </a:lnTo>
                      <a:lnTo>
                        <a:pt x="12670" y="6110"/>
                      </a:lnTo>
                      <a:lnTo>
                        <a:pt x="2112" y="0"/>
                      </a:lnTo>
                      <a:lnTo>
                        <a:pt x="0" y="418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10" name="Google Shape;610;p46"/>
                <p:cNvSpPr/>
                <p:nvPr/>
              </p:nvSpPr>
              <p:spPr>
                <a:xfrm rot="-3172564">
                  <a:off x="742234" y="420319"/>
                  <a:ext cx="287338" cy="233364"/>
                </a:xfrm>
                <a:custGeom>
                  <a:rect b="b" l="l" r="r" t="t"/>
                  <a:pathLst>
                    <a:path extrusionOk="0" h="21600" w="21600">
                      <a:moveTo>
                        <a:pt x="0" y="4099"/>
                      </a:moveTo>
                      <a:lnTo>
                        <a:pt x="9520" y="7305"/>
                      </a:lnTo>
                      <a:lnTo>
                        <a:pt x="19551" y="21600"/>
                      </a:lnTo>
                      <a:lnTo>
                        <a:pt x="21600" y="16502"/>
                      </a:lnTo>
                      <a:lnTo>
                        <a:pt x="11869" y="4572"/>
                      </a:lnTo>
                      <a:lnTo>
                        <a:pt x="1627" y="0"/>
                      </a:lnTo>
                      <a:lnTo>
                        <a:pt x="0" y="4099"/>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11" name="Google Shape;611;p46"/>
                <p:cNvSpPr/>
                <p:nvPr/>
              </p:nvSpPr>
              <p:spPr>
                <a:xfrm rot="-3172564">
                  <a:off x="683496" y="312369"/>
                  <a:ext cx="284164" cy="219076"/>
                </a:xfrm>
                <a:custGeom>
                  <a:rect b="b" l="l" r="r" t="t"/>
                  <a:pathLst>
                    <a:path extrusionOk="0" h="21600" w="21600">
                      <a:moveTo>
                        <a:pt x="0" y="4924"/>
                      </a:moveTo>
                      <a:lnTo>
                        <a:pt x="8287" y="7331"/>
                      </a:lnTo>
                      <a:lnTo>
                        <a:pt x="20260" y="21600"/>
                      </a:lnTo>
                      <a:lnTo>
                        <a:pt x="21600" y="17235"/>
                      </a:lnTo>
                      <a:lnTo>
                        <a:pt x="9322" y="2966"/>
                      </a:lnTo>
                      <a:lnTo>
                        <a:pt x="1310" y="0"/>
                      </a:lnTo>
                      <a:lnTo>
                        <a:pt x="0" y="4924"/>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cxnSp>
          <p:nvCxnSpPr>
            <p:cNvPr id="612" name="Google Shape;612;p46"/>
            <p:cNvCxnSpPr/>
            <p:nvPr/>
          </p:nvCxnSpPr>
          <p:spPr>
            <a:xfrm>
              <a:off x="559671" y="220294"/>
              <a:ext cx="66676" cy="152401"/>
            </a:xfrm>
            <a:prstGeom prst="straightConnector1">
              <a:avLst/>
            </a:prstGeom>
            <a:noFill/>
            <a:ln cap="flat" cmpd="sng" w="38100">
              <a:solidFill>
                <a:srgbClr val="000000"/>
              </a:solidFill>
              <a:prstDash val="solid"/>
              <a:round/>
              <a:headEnd len="sm" w="sm" type="none"/>
              <a:tailEnd len="sm" w="sm" type="none"/>
            </a:ln>
          </p:spPr>
        </p:cxnSp>
      </p:grpSp>
      <p:sp>
        <p:nvSpPr>
          <p:cNvPr id="613" name="Google Shape;613;p46"/>
          <p:cNvSpPr txBox="1"/>
          <p:nvPr>
            <p:ph type="title"/>
          </p:nvPr>
        </p:nvSpPr>
        <p:spPr>
          <a:xfrm>
            <a:off x="685800" y="381000"/>
            <a:ext cx="6870700" cy="1295400"/>
          </a:xfrm>
          <a:prstGeom prst="rect">
            <a:avLst/>
          </a:prstGeom>
          <a:noFill/>
          <a:ln>
            <a:noFill/>
          </a:ln>
        </p:spPr>
        <p:txBody>
          <a:bodyPr anchorCtr="0" anchor="b" bIns="45700" lIns="45700" spcFirstLastPara="1" rIns="45700" wrap="square" tIns="45700">
            <a:normAutofit/>
          </a:bodyPr>
          <a:lstStyle>
            <a:lvl1pPr lvl="0" algn="ctr">
              <a:lnSpc>
                <a:spcPct val="100000"/>
              </a:lnSpc>
              <a:spcBef>
                <a:spcPts val="0"/>
              </a:spcBef>
              <a:spcAft>
                <a:spcPts val="0"/>
              </a:spcAft>
              <a:buClr>
                <a:schemeClr val="accent2"/>
              </a:buClr>
              <a:buSzPts val="1800"/>
              <a:buNone/>
              <a:defRPr/>
            </a:lvl1pPr>
            <a:lvl2pPr lvl="1" algn="ctr">
              <a:lnSpc>
                <a:spcPct val="100000"/>
              </a:lnSpc>
              <a:spcBef>
                <a:spcPts val="0"/>
              </a:spcBef>
              <a:spcAft>
                <a:spcPts val="0"/>
              </a:spcAft>
              <a:buClr>
                <a:schemeClr val="accent2"/>
              </a:buClr>
              <a:buSzPts val="1800"/>
              <a:buNone/>
              <a:defRPr/>
            </a:lvl2pPr>
            <a:lvl3pPr lvl="2" algn="ctr">
              <a:lnSpc>
                <a:spcPct val="100000"/>
              </a:lnSpc>
              <a:spcBef>
                <a:spcPts val="0"/>
              </a:spcBef>
              <a:spcAft>
                <a:spcPts val="0"/>
              </a:spcAft>
              <a:buClr>
                <a:schemeClr val="accent2"/>
              </a:buClr>
              <a:buSzPts val="1800"/>
              <a:buNone/>
              <a:defRPr/>
            </a:lvl3pPr>
            <a:lvl4pPr lvl="3" algn="ctr">
              <a:lnSpc>
                <a:spcPct val="100000"/>
              </a:lnSpc>
              <a:spcBef>
                <a:spcPts val="0"/>
              </a:spcBef>
              <a:spcAft>
                <a:spcPts val="0"/>
              </a:spcAft>
              <a:buClr>
                <a:schemeClr val="accent2"/>
              </a:buClr>
              <a:buSzPts val="1800"/>
              <a:buNone/>
              <a:defRPr/>
            </a:lvl4pPr>
            <a:lvl5pPr lvl="4" algn="ctr">
              <a:lnSpc>
                <a:spcPct val="100000"/>
              </a:lnSpc>
              <a:spcBef>
                <a:spcPts val="0"/>
              </a:spcBef>
              <a:spcAft>
                <a:spcPts val="0"/>
              </a:spcAft>
              <a:buClr>
                <a:schemeClr val="accent2"/>
              </a:buClr>
              <a:buSzPts val="1800"/>
              <a:buNone/>
              <a:defRPr/>
            </a:lvl5pPr>
            <a:lvl6pPr lvl="5" algn="ctr">
              <a:lnSpc>
                <a:spcPct val="100000"/>
              </a:lnSpc>
              <a:spcBef>
                <a:spcPts val="0"/>
              </a:spcBef>
              <a:spcAft>
                <a:spcPts val="0"/>
              </a:spcAft>
              <a:buClr>
                <a:schemeClr val="accent2"/>
              </a:buClr>
              <a:buSzPts val="1800"/>
              <a:buNone/>
              <a:defRPr/>
            </a:lvl6pPr>
            <a:lvl7pPr lvl="6" algn="ctr">
              <a:lnSpc>
                <a:spcPct val="100000"/>
              </a:lnSpc>
              <a:spcBef>
                <a:spcPts val="0"/>
              </a:spcBef>
              <a:spcAft>
                <a:spcPts val="0"/>
              </a:spcAft>
              <a:buClr>
                <a:schemeClr val="accent2"/>
              </a:buClr>
              <a:buSzPts val="1800"/>
              <a:buNone/>
              <a:defRPr/>
            </a:lvl7pPr>
            <a:lvl8pPr lvl="7" algn="ctr">
              <a:lnSpc>
                <a:spcPct val="100000"/>
              </a:lnSpc>
              <a:spcBef>
                <a:spcPts val="0"/>
              </a:spcBef>
              <a:spcAft>
                <a:spcPts val="0"/>
              </a:spcAft>
              <a:buClr>
                <a:schemeClr val="accent2"/>
              </a:buClr>
              <a:buSzPts val="1800"/>
              <a:buNone/>
              <a:defRPr/>
            </a:lvl8pPr>
            <a:lvl9pPr lvl="8" algn="ctr">
              <a:lnSpc>
                <a:spcPct val="100000"/>
              </a:lnSpc>
              <a:spcBef>
                <a:spcPts val="0"/>
              </a:spcBef>
              <a:spcAft>
                <a:spcPts val="0"/>
              </a:spcAft>
              <a:buClr>
                <a:schemeClr val="accent2"/>
              </a:buClr>
              <a:buSzPts val="1800"/>
              <a:buNone/>
              <a:defRPr/>
            </a:lvl9pPr>
          </a:lstStyle>
          <a:p/>
        </p:txBody>
      </p:sp>
      <p:sp>
        <p:nvSpPr>
          <p:cNvPr id="614" name="Google Shape;614;p46"/>
          <p:cNvSpPr txBox="1"/>
          <p:nvPr>
            <p:ph idx="1" type="body"/>
          </p:nvPr>
        </p:nvSpPr>
        <p:spPr>
          <a:xfrm>
            <a:off x="685800" y="1828800"/>
            <a:ext cx="7696200" cy="3657600"/>
          </a:xfrm>
          <a:prstGeom prst="rect">
            <a:avLst/>
          </a:prstGeom>
          <a:noFill/>
          <a:ln>
            <a:noFill/>
          </a:ln>
        </p:spPr>
        <p:txBody>
          <a:bodyPr anchorCtr="0" anchor="t" bIns="45700" lIns="45700" spcFirstLastPara="1" rIns="45700" wrap="square" tIns="45700">
            <a:normAutofit/>
          </a:bodyPr>
          <a:lstStyle>
            <a:lvl1pPr indent="-342900" lvl="0" marL="457200" algn="l">
              <a:lnSpc>
                <a:spcPct val="100000"/>
              </a:lnSpc>
              <a:spcBef>
                <a:spcPts val="700"/>
              </a:spcBef>
              <a:spcAft>
                <a:spcPts val="0"/>
              </a:spcAft>
              <a:buClr>
                <a:srgbClr val="703DFF"/>
              </a:buClr>
              <a:buSzPts val="1800"/>
              <a:buFont typeface="Noto Sans Symbols"/>
              <a:buChar char="∙"/>
              <a:defRPr/>
            </a:lvl1pPr>
            <a:lvl2pPr indent="-342900" lvl="1" marL="914400" algn="l">
              <a:lnSpc>
                <a:spcPct val="100000"/>
              </a:lnSpc>
              <a:spcBef>
                <a:spcPts val="700"/>
              </a:spcBef>
              <a:spcAft>
                <a:spcPts val="0"/>
              </a:spcAft>
              <a:buClr>
                <a:srgbClr val="703DFF"/>
              </a:buClr>
              <a:buSzPts val="1800"/>
              <a:buFont typeface="Noto Sans Symbols"/>
              <a:buChar char="∙"/>
              <a:defRPr/>
            </a:lvl2pPr>
            <a:lvl3pPr indent="-342900" lvl="2" marL="1371600" algn="l">
              <a:lnSpc>
                <a:spcPct val="100000"/>
              </a:lnSpc>
              <a:spcBef>
                <a:spcPts val="700"/>
              </a:spcBef>
              <a:spcAft>
                <a:spcPts val="0"/>
              </a:spcAft>
              <a:buClr>
                <a:srgbClr val="703DFF"/>
              </a:buClr>
              <a:buSzPts val="1800"/>
              <a:buFont typeface="Noto Sans Symbols"/>
              <a:buChar char="∙"/>
              <a:defRPr/>
            </a:lvl3pPr>
            <a:lvl4pPr indent="-342900" lvl="3" marL="1828800" algn="l">
              <a:lnSpc>
                <a:spcPct val="100000"/>
              </a:lnSpc>
              <a:spcBef>
                <a:spcPts val="700"/>
              </a:spcBef>
              <a:spcAft>
                <a:spcPts val="0"/>
              </a:spcAft>
              <a:buClr>
                <a:srgbClr val="703DFF"/>
              </a:buClr>
              <a:buSzPts val="1800"/>
              <a:buFont typeface="Noto Sans Symbols"/>
              <a:buChar char="∙"/>
              <a:defRPr/>
            </a:lvl4pPr>
            <a:lvl5pPr indent="-342900" lvl="4" marL="2286000" algn="l">
              <a:lnSpc>
                <a:spcPct val="100000"/>
              </a:lnSpc>
              <a:spcBef>
                <a:spcPts val="700"/>
              </a:spcBef>
              <a:spcAft>
                <a:spcPts val="0"/>
              </a:spcAft>
              <a:buClr>
                <a:srgbClr val="703DFF"/>
              </a:buClr>
              <a:buSzPts val="1800"/>
              <a:buFont typeface="Noto Sans Symbols"/>
              <a:buChar char="∙"/>
              <a:defRPr/>
            </a:lvl5pPr>
            <a:lvl6pPr indent="-342900" lvl="5" marL="2743200" algn="l">
              <a:lnSpc>
                <a:spcPct val="100000"/>
              </a:lnSpc>
              <a:spcBef>
                <a:spcPts val="700"/>
              </a:spcBef>
              <a:spcAft>
                <a:spcPts val="0"/>
              </a:spcAft>
              <a:buSzPts val="1800"/>
              <a:buChar char="•"/>
              <a:defRPr/>
            </a:lvl6pPr>
            <a:lvl7pPr indent="-342900" lvl="6" marL="3200400" algn="l">
              <a:lnSpc>
                <a:spcPct val="100000"/>
              </a:lnSpc>
              <a:spcBef>
                <a:spcPts val="700"/>
              </a:spcBef>
              <a:spcAft>
                <a:spcPts val="0"/>
              </a:spcAft>
              <a:buSzPts val="1800"/>
              <a:buChar char="•"/>
              <a:defRPr/>
            </a:lvl7pPr>
            <a:lvl8pPr indent="-342900" lvl="7" marL="3657600" algn="l">
              <a:lnSpc>
                <a:spcPct val="100000"/>
              </a:lnSpc>
              <a:spcBef>
                <a:spcPts val="700"/>
              </a:spcBef>
              <a:spcAft>
                <a:spcPts val="0"/>
              </a:spcAft>
              <a:buSzPts val="1800"/>
              <a:buChar char="•"/>
              <a:defRPr/>
            </a:lvl8pPr>
            <a:lvl9pPr indent="-342900" lvl="8" marL="4114800" algn="l">
              <a:lnSpc>
                <a:spcPct val="100000"/>
              </a:lnSpc>
              <a:spcBef>
                <a:spcPts val="700"/>
              </a:spcBef>
              <a:spcAft>
                <a:spcPts val="0"/>
              </a:spcAft>
              <a:buSzPts val="1800"/>
              <a:buChar char="•"/>
              <a:defRPr/>
            </a:lvl9pPr>
          </a:lstStyle>
          <a:p/>
        </p:txBody>
      </p:sp>
      <p:sp>
        <p:nvSpPr>
          <p:cNvPr id="615" name="Google Shape;615;p46"/>
          <p:cNvSpPr txBox="1"/>
          <p:nvPr>
            <p:ph idx="12" type="sldNum"/>
          </p:nvPr>
        </p:nvSpPr>
        <p:spPr>
          <a:xfrm>
            <a:off x="8330594" y="6248400"/>
            <a:ext cx="292707" cy="332740"/>
          </a:xfrm>
          <a:prstGeom prst="rect">
            <a:avLst/>
          </a:prstGeom>
          <a:noFill/>
          <a:ln>
            <a:noFill/>
          </a:ln>
        </p:spPr>
        <p:txBody>
          <a:bodyPr anchorCtr="0" anchor="t" bIns="45700" lIns="45700" spcFirstLastPara="1" rIns="45700" wrap="square" tIns="45700">
            <a:spAutoFit/>
          </a:bodyPr>
          <a:lstStyle>
            <a:lvl1pPr indent="0" lvl="0"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1pPr>
            <a:lvl2pPr indent="0" lvl="1"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2pPr>
            <a:lvl3pPr indent="0" lvl="2"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3pPr>
            <a:lvl4pPr indent="0" lvl="3"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4pPr>
            <a:lvl5pPr indent="0" lvl="4"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5pPr>
            <a:lvl6pPr indent="0" lvl="5"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6pPr>
            <a:lvl7pPr indent="0" lvl="6"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7pPr>
            <a:lvl8pPr indent="0" lvl="7"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8pPr>
            <a:lvl9pPr indent="0" lvl="8"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2">
    <p:spTree>
      <p:nvGrpSpPr>
        <p:cNvPr id="616" name="Shape 616"/>
        <p:cNvGrpSpPr/>
        <p:nvPr/>
      </p:nvGrpSpPr>
      <p:grpSpPr>
        <a:xfrm>
          <a:off x="0" y="0"/>
          <a:ext cx="0" cy="0"/>
          <a:chOff x="0" y="0"/>
          <a:chExt cx="0" cy="0"/>
        </a:xfrm>
      </p:grpSpPr>
      <p:sp>
        <p:nvSpPr>
          <p:cNvPr id="617" name="Google Shape;617;p47"/>
          <p:cNvSpPr/>
          <p:nvPr/>
        </p:nvSpPr>
        <p:spPr>
          <a:xfrm rot="-3172564">
            <a:off x="7777957" y="-15081"/>
            <a:ext cx="1162051" cy="2084387"/>
          </a:xfrm>
          <a:custGeom>
            <a:rect b="b" l="l" r="r" t="t"/>
            <a:pathLst>
              <a:path extrusionOk="0" h="21600" w="21600">
                <a:moveTo>
                  <a:pt x="21600" y="2537"/>
                </a:moveTo>
                <a:lnTo>
                  <a:pt x="19085" y="469"/>
                </a:lnTo>
                <a:lnTo>
                  <a:pt x="16674" y="0"/>
                </a:lnTo>
                <a:lnTo>
                  <a:pt x="818" y="16472"/>
                </a:lnTo>
                <a:lnTo>
                  <a:pt x="818" y="18916"/>
                </a:lnTo>
                <a:lnTo>
                  <a:pt x="0" y="21278"/>
                </a:lnTo>
                <a:lnTo>
                  <a:pt x="536" y="21600"/>
                </a:lnTo>
                <a:lnTo>
                  <a:pt x="3281" y="19660"/>
                </a:lnTo>
                <a:lnTo>
                  <a:pt x="5506" y="18916"/>
                </a:lnTo>
                <a:lnTo>
                  <a:pt x="21600" y="2537"/>
                </a:ln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18" name="Google Shape;618;p47"/>
          <p:cNvSpPr/>
          <p:nvPr/>
        </p:nvSpPr>
        <p:spPr>
          <a:xfrm rot="-3172564">
            <a:off x="7865268" y="24606"/>
            <a:ext cx="1165226" cy="2097088"/>
          </a:xfrm>
          <a:custGeom>
            <a:rect b="b" l="l" r="r" t="t"/>
            <a:pathLst>
              <a:path extrusionOk="0" h="21600" w="21600">
                <a:moveTo>
                  <a:pt x="17014" y="0"/>
                </a:moveTo>
                <a:lnTo>
                  <a:pt x="965" y="16537"/>
                </a:lnTo>
                <a:lnTo>
                  <a:pt x="972" y="18672"/>
                </a:lnTo>
                <a:lnTo>
                  <a:pt x="0" y="21192"/>
                </a:lnTo>
                <a:lnTo>
                  <a:pt x="371" y="21600"/>
                </a:lnTo>
                <a:lnTo>
                  <a:pt x="3131" y="19553"/>
                </a:lnTo>
                <a:lnTo>
                  <a:pt x="5662" y="18783"/>
                </a:lnTo>
                <a:lnTo>
                  <a:pt x="21600" y="2497"/>
                </a:lnTo>
                <a:lnTo>
                  <a:pt x="19211" y="560"/>
                </a:lnTo>
                <a:lnTo>
                  <a:pt x="17014" y="0"/>
                </a:lnTo>
                <a:close/>
              </a:path>
            </a:pathLst>
          </a:custGeom>
          <a:solidFill>
            <a:srgbClr val="703D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19" name="Google Shape;619;p47"/>
          <p:cNvSpPr/>
          <p:nvPr/>
        </p:nvSpPr>
        <p:spPr>
          <a:xfrm rot="-3172564">
            <a:off x="7831138" y="192088"/>
            <a:ext cx="1025526" cy="1571626"/>
          </a:xfrm>
          <a:custGeom>
            <a:rect b="b" l="l" r="r" t="t"/>
            <a:pathLst>
              <a:path extrusionOk="0" h="21600" w="21600">
                <a:moveTo>
                  <a:pt x="0" y="19329"/>
                </a:moveTo>
                <a:lnTo>
                  <a:pt x="3644" y="19858"/>
                </a:lnTo>
                <a:lnTo>
                  <a:pt x="6208" y="21600"/>
                </a:lnTo>
                <a:lnTo>
                  <a:pt x="21600" y="3103"/>
                </a:lnTo>
                <a:lnTo>
                  <a:pt x="17864" y="638"/>
                </a:lnTo>
                <a:lnTo>
                  <a:pt x="16008" y="0"/>
                </a:lnTo>
                <a:lnTo>
                  <a:pt x="0" y="19329"/>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620" name="Google Shape;620;p47"/>
          <p:cNvGrpSpPr/>
          <p:nvPr/>
        </p:nvGrpSpPr>
        <p:grpSpPr>
          <a:xfrm>
            <a:off x="7938" y="5540375"/>
            <a:ext cx="1784351" cy="1246189"/>
            <a:chOff x="0" y="0"/>
            <a:chExt cx="1784350" cy="1246188"/>
          </a:xfrm>
        </p:grpSpPr>
        <p:sp>
          <p:nvSpPr>
            <p:cNvPr id="621" name="Google Shape;621;p47"/>
            <p:cNvSpPr/>
            <p:nvPr/>
          </p:nvSpPr>
          <p:spPr>
            <a:xfrm>
              <a:off x="30162" y="23812"/>
              <a:ext cx="1728789" cy="1030289"/>
            </a:xfrm>
            <a:custGeom>
              <a:rect b="b" l="l" r="r" t="t"/>
              <a:pathLst>
                <a:path extrusionOk="0" h="21600" w="21600">
                  <a:moveTo>
                    <a:pt x="15746" y="20968"/>
                  </a:moveTo>
                  <a:lnTo>
                    <a:pt x="14089" y="18405"/>
                  </a:lnTo>
                  <a:lnTo>
                    <a:pt x="13206" y="7938"/>
                  </a:lnTo>
                  <a:lnTo>
                    <a:pt x="21223" y="5492"/>
                  </a:lnTo>
                  <a:lnTo>
                    <a:pt x="21600" y="3378"/>
                  </a:lnTo>
                  <a:lnTo>
                    <a:pt x="20826" y="1664"/>
                  </a:lnTo>
                  <a:lnTo>
                    <a:pt x="12660" y="3511"/>
                  </a:lnTo>
                  <a:lnTo>
                    <a:pt x="12095" y="533"/>
                  </a:lnTo>
                  <a:lnTo>
                    <a:pt x="10765" y="0"/>
                  </a:lnTo>
                  <a:lnTo>
                    <a:pt x="9505" y="466"/>
                  </a:lnTo>
                  <a:lnTo>
                    <a:pt x="8811" y="1764"/>
                  </a:lnTo>
                  <a:lnTo>
                    <a:pt x="9297" y="4743"/>
                  </a:lnTo>
                  <a:lnTo>
                    <a:pt x="6548" y="7339"/>
                  </a:lnTo>
                  <a:lnTo>
                    <a:pt x="9753" y="7871"/>
                  </a:lnTo>
                  <a:lnTo>
                    <a:pt x="11033" y="14794"/>
                  </a:lnTo>
                  <a:lnTo>
                    <a:pt x="1399" y="7805"/>
                  </a:lnTo>
                  <a:lnTo>
                    <a:pt x="456" y="8470"/>
                  </a:lnTo>
                  <a:lnTo>
                    <a:pt x="0" y="10584"/>
                  </a:lnTo>
                  <a:lnTo>
                    <a:pt x="546" y="12963"/>
                  </a:lnTo>
                  <a:lnTo>
                    <a:pt x="11301" y="21434"/>
                  </a:lnTo>
                  <a:lnTo>
                    <a:pt x="13672" y="20901"/>
                  </a:lnTo>
                  <a:lnTo>
                    <a:pt x="15577" y="21600"/>
                  </a:lnTo>
                  <a:lnTo>
                    <a:pt x="15746" y="20968"/>
                  </a:lnTo>
                  <a:close/>
                </a:path>
              </a:pathLst>
            </a:custGeom>
            <a:solidFill>
              <a:srgbClr val="F8F8F8"/>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22" name="Google Shape;622;p47"/>
            <p:cNvSpPr/>
            <p:nvPr/>
          </p:nvSpPr>
          <p:spPr>
            <a:xfrm>
              <a:off x="1614487" y="146050"/>
              <a:ext cx="112713" cy="204788"/>
            </a:xfrm>
            <a:custGeom>
              <a:rect b="b" l="l" r="r" t="t"/>
              <a:pathLst>
                <a:path extrusionOk="0" h="21600" w="21600">
                  <a:moveTo>
                    <a:pt x="0" y="586"/>
                  </a:moveTo>
                  <a:lnTo>
                    <a:pt x="18126" y="0"/>
                  </a:lnTo>
                  <a:lnTo>
                    <a:pt x="21600" y="19507"/>
                  </a:lnTo>
                  <a:lnTo>
                    <a:pt x="1208" y="21600"/>
                  </a:lnTo>
                  <a:lnTo>
                    <a:pt x="0" y="586"/>
                  </a:lnTo>
                  <a:close/>
                </a:path>
              </a:pathLst>
            </a:custGeom>
            <a:solidFill>
              <a:srgbClr val="FFEF6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23" name="Google Shape;623;p47"/>
            <p:cNvSpPr/>
            <p:nvPr/>
          </p:nvSpPr>
          <p:spPr>
            <a:xfrm>
              <a:off x="23812" y="450850"/>
              <a:ext cx="1257301" cy="650876"/>
            </a:xfrm>
            <a:custGeom>
              <a:rect b="b" l="l" r="r" t="t"/>
              <a:pathLst>
                <a:path extrusionOk="0" h="21600" w="21600">
                  <a:moveTo>
                    <a:pt x="1866" y="0"/>
                  </a:moveTo>
                  <a:lnTo>
                    <a:pt x="18127" y="13655"/>
                  </a:lnTo>
                  <a:lnTo>
                    <a:pt x="19448" y="16785"/>
                  </a:lnTo>
                  <a:lnTo>
                    <a:pt x="21600" y="20837"/>
                  </a:lnTo>
                  <a:lnTo>
                    <a:pt x="21314" y="21600"/>
                  </a:lnTo>
                  <a:lnTo>
                    <a:pt x="18386" y="20705"/>
                  </a:lnTo>
                  <a:lnTo>
                    <a:pt x="15594" y="21337"/>
                  </a:lnTo>
                  <a:lnTo>
                    <a:pt x="572" y="7840"/>
                  </a:lnTo>
                  <a:lnTo>
                    <a:pt x="0" y="3946"/>
                  </a:lnTo>
                  <a:lnTo>
                    <a:pt x="626" y="842"/>
                  </a:lnTo>
                  <a:lnTo>
                    <a:pt x="1866" y="0"/>
                  </a:lnTo>
                  <a:close/>
                </a:path>
              </a:pathLst>
            </a:custGeom>
            <a:solidFill>
              <a:srgbClr val="FF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24" name="Google Shape;624;p47"/>
            <p:cNvSpPr/>
            <p:nvPr/>
          </p:nvSpPr>
          <p:spPr>
            <a:xfrm>
              <a:off x="196849" y="504825"/>
              <a:ext cx="833439" cy="593726"/>
            </a:xfrm>
            <a:custGeom>
              <a:rect b="b" l="l" r="r" t="t"/>
              <a:pathLst>
                <a:path extrusionOk="0" h="21600" w="21600">
                  <a:moveTo>
                    <a:pt x="0" y="9398"/>
                  </a:moveTo>
                  <a:lnTo>
                    <a:pt x="18985" y="21600"/>
                  </a:lnTo>
                  <a:lnTo>
                    <a:pt x="19335" y="15441"/>
                  </a:lnTo>
                  <a:lnTo>
                    <a:pt x="21600" y="12202"/>
                  </a:lnTo>
                  <a:lnTo>
                    <a:pt x="1606" y="0"/>
                  </a:lnTo>
                  <a:lnTo>
                    <a:pt x="0" y="3672"/>
                  </a:lnTo>
                  <a:lnTo>
                    <a:pt x="0" y="9398"/>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25" name="Google Shape;625;p47"/>
            <p:cNvSpPr/>
            <p:nvPr/>
          </p:nvSpPr>
          <p:spPr>
            <a:xfrm>
              <a:off x="762000" y="66675"/>
              <a:ext cx="214313" cy="192088"/>
            </a:xfrm>
            <a:custGeom>
              <a:rect b="b" l="l" r="r" t="t"/>
              <a:pathLst>
                <a:path extrusionOk="0" h="21600" w="21600">
                  <a:moveTo>
                    <a:pt x="0" y="2510"/>
                  </a:moveTo>
                  <a:lnTo>
                    <a:pt x="12706" y="0"/>
                  </a:lnTo>
                  <a:lnTo>
                    <a:pt x="19932" y="3227"/>
                  </a:lnTo>
                  <a:lnTo>
                    <a:pt x="21600" y="12458"/>
                  </a:lnTo>
                  <a:lnTo>
                    <a:pt x="13024" y="13085"/>
                  </a:lnTo>
                  <a:lnTo>
                    <a:pt x="2541" y="21600"/>
                  </a:lnTo>
                  <a:lnTo>
                    <a:pt x="0" y="2510"/>
                  </a:lnTo>
                  <a:close/>
                </a:path>
              </a:pathLst>
            </a:custGeom>
            <a:solidFill>
              <a:srgbClr val="00B2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26" name="Google Shape;626;p47"/>
            <p:cNvSpPr/>
            <p:nvPr/>
          </p:nvSpPr>
          <p:spPr>
            <a:xfrm>
              <a:off x="1009650" y="1068387"/>
              <a:ext cx="120650" cy="177801"/>
            </a:xfrm>
            <a:custGeom>
              <a:rect b="b" l="l" r="r" t="t"/>
              <a:pathLst>
                <a:path extrusionOk="0" h="21600" w="21600">
                  <a:moveTo>
                    <a:pt x="21600" y="386"/>
                  </a:moveTo>
                  <a:lnTo>
                    <a:pt x="21600" y="21600"/>
                  </a:lnTo>
                  <a:lnTo>
                    <a:pt x="0" y="771"/>
                  </a:lnTo>
                  <a:lnTo>
                    <a:pt x="10232" y="0"/>
                  </a:lnTo>
                  <a:lnTo>
                    <a:pt x="21600" y="386"/>
                  </a:lnTo>
                  <a:close/>
                </a:path>
              </a:pathLst>
            </a:custGeom>
            <a:solidFill>
              <a:srgbClr val="00B2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27" name="Google Shape;627;p47"/>
            <p:cNvSpPr/>
            <p:nvPr/>
          </p:nvSpPr>
          <p:spPr>
            <a:xfrm>
              <a:off x="792162" y="185737"/>
              <a:ext cx="306388" cy="608014"/>
            </a:xfrm>
            <a:custGeom>
              <a:rect b="b" l="l" r="r" t="t"/>
              <a:pathLst>
                <a:path extrusionOk="0" h="21600" w="21600">
                  <a:moveTo>
                    <a:pt x="0" y="2262"/>
                  </a:moveTo>
                  <a:lnTo>
                    <a:pt x="4868" y="0"/>
                  </a:lnTo>
                  <a:lnTo>
                    <a:pt x="12982" y="170"/>
                  </a:lnTo>
                  <a:lnTo>
                    <a:pt x="21600" y="21600"/>
                  </a:lnTo>
                  <a:lnTo>
                    <a:pt x="15612" y="20356"/>
                  </a:lnTo>
                  <a:lnTo>
                    <a:pt x="8506" y="19140"/>
                  </a:lnTo>
                  <a:lnTo>
                    <a:pt x="0" y="2262"/>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28" name="Google Shape;628;p47"/>
            <p:cNvSpPr/>
            <p:nvPr/>
          </p:nvSpPr>
          <p:spPr>
            <a:xfrm>
              <a:off x="1052512" y="158750"/>
              <a:ext cx="577851" cy="276226"/>
            </a:xfrm>
            <a:custGeom>
              <a:rect b="b" l="l" r="r" t="t"/>
              <a:pathLst>
                <a:path extrusionOk="0" h="21600" w="21600">
                  <a:moveTo>
                    <a:pt x="20532" y="0"/>
                  </a:moveTo>
                  <a:lnTo>
                    <a:pt x="0" y="6579"/>
                  </a:lnTo>
                  <a:lnTo>
                    <a:pt x="831" y="21600"/>
                  </a:lnTo>
                  <a:lnTo>
                    <a:pt x="21214" y="14710"/>
                  </a:lnTo>
                  <a:lnTo>
                    <a:pt x="21600" y="2669"/>
                  </a:lnTo>
                  <a:lnTo>
                    <a:pt x="20532" y="0"/>
                  </a:lnTo>
                  <a:close/>
                </a:path>
              </a:pathLst>
            </a:custGeom>
            <a:solidFill>
              <a:srgbClr val="FFB8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29" name="Google Shape;629;p47"/>
            <p:cNvSpPr/>
            <p:nvPr/>
          </p:nvSpPr>
          <p:spPr>
            <a:xfrm>
              <a:off x="542925" y="322262"/>
              <a:ext cx="247650" cy="106364"/>
            </a:xfrm>
            <a:custGeom>
              <a:rect b="b" l="l" r="r" t="t"/>
              <a:pathLst>
                <a:path extrusionOk="0" h="21600" w="21600">
                  <a:moveTo>
                    <a:pt x="18831" y="0"/>
                  </a:moveTo>
                  <a:lnTo>
                    <a:pt x="0" y="12480"/>
                  </a:lnTo>
                  <a:lnTo>
                    <a:pt x="21600" y="21600"/>
                  </a:lnTo>
                  <a:lnTo>
                    <a:pt x="18831" y="0"/>
                  </a:lnTo>
                  <a:close/>
                </a:path>
              </a:pathLst>
            </a:custGeom>
            <a:solidFill>
              <a:srgbClr val="FFEF6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630" name="Google Shape;630;p47"/>
            <p:cNvGrpSpPr/>
            <p:nvPr/>
          </p:nvGrpSpPr>
          <p:grpSpPr>
            <a:xfrm>
              <a:off x="0" y="0"/>
              <a:ext cx="1784350" cy="1238253"/>
              <a:chOff x="0" y="0"/>
              <a:chExt cx="1784350" cy="1238252"/>
            </a:xfrm>
          </p:grpSpPr>
          <p:grpSp>
            <p:nvGrpSpPr>
              <p:cNvPr id="631" name="Google Shape;631;p47"/>
              <p:cNvGrpSpPr/>
              <p:nvPr/>
            </p:nvGrpSpPr>
            <p:grpSpPr>
              <a:xfrm>
                <a:off x="784225" y="114299"/>
                <a:ext cx="869952" cy="1123953"/>
                <a:chOff x="0" y="-1"/>
                <a:chExt cx="869951" cy="1123952"/>
              </a:xfrm>
            </p:grpSpPr>
            <p:sp>
              <p:nvSpPr>
                <p:cNvPr id="632" name="Google Shape;632;p47"/>
                <p:cNvSpPr/>
                <p:nvPr/>
              </p:nvSpPr>
              <p:spPr>
                <a:xfrm>
                  <a:off x="0" y="39687"/>
                  <a:ext cx="249238" cy="138114"/>
                </a:xfrm>
                <a:custGeom>
                  <a:rect b="b" l="l" r="r" t="t"/>
                  <a:pathLst>
                    <a:path extrusionOk="0" h="21600" w="21600">
                      <a:moveTo>
                        <a:pt x="0" y="13207"/>
                      </a:moveTo>
                      <a:lnTo>
                        <a:pt x="7867" y="1234"/>
                      </a:lnTo>
                      <a:lnTo>
                        <a:pt x="14699" y="0"/>
                      </a:lnTo>
                      <a:lnTo>
                        <a:pt x="20151" y="3333"/>
                      </a:lnTo>
                      <a:lnTo>
                        <a:pt x="21600" y="11232"/>
                      </a:lnTo>
                      <a:lnTo>
                        <a:pt x="11525" y="8270"/>
                      </a:lnTo>
                      <a:lnTo>
                        <a:pt x="5107" y="12466"/>
                      </a:lnTo>
                      <a:lnTo>
                        <a:pt x="897" y="21600"/>
                      </a:lnTo>
                      <a:lnTo>
                        <a:pt x="0" y="13207"/>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33" name="Google Shape;633;p47"/>
                <p:cNvSpPr/>
                <p:nvPr/>
              </p:nvSpPr>
              <p:spPr>
                <a:xfrm>
                  <a:off x="217487" y="912812"/>
                  <a:ext cx="182563" cy="211139"/>
                </a:xfrm>
                <a:custGeom>
                  <a:rect b="b" l="l" r="r" t="t"/>
                  <a:pathLst>
                    <a:path extrusionOk="0" h="21600" w="21600">
                      <a:moveTo>
                        <a:pt x="0" y="3248"/>
                      </a:moveTo>
                      <a:lnTo>
                        <a:pt x="15026" y="21600"/>
                      </a:lnTo>
                      <a:lnTo>
                        <a:pt x="21600" y="20382"/>
                      </a:lnTo>
                      <a:lnTo>
                        <a:pt x="20943" y="1380"/>
                      </a:lnTo>
                      <a:lnTo>
                        <a:pt x="15590" y="0"/>
                      </a:lnTo>
                      <a:lnTo>
                        <a:pt x="16810" y="15997"/>
                      </a:lnTo>
                      <a:lnTo>
                        <a:pt x="6668" y="325"/>
                      </a:lnTo>
                      <a:lnTo>
                        <a:pt x="0" y="3248"/>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34" name="Google Shape;634;p47"/>
                <p:cNvSpPr/>
                <p:nvPr/>
              </p:nvSpPr>
              <p:spPr>
                <a:xfrm>
                  <a:off x="801687" y="-1"/>
                  <a:ext cx="68264" cy="185739"/>
                </a:xfrm>
                <a:custGeom>
                  <a:rect b="b" l="l" r="r" t="t"/>
                  <a:pathLst>
                    <a:path extrusionOk="0" h="21600" w="21600">
                      <a:moveTo>
                        <a:pt x="0" y="1754"/>
                      </a:moveTo>
                      <a:lnTo>
                        <a:pt x="8938" y="8585"/>
                      </a:lnTo>
                      <a:lnTo>
                        <a:pt x="10924" y="14215"/>
                      </a:lnTo>
                      <a:lnTo>
                        <a:pt x="6703" y="21600"/>
                      </a:lnTo>
                      <a:lnTo>
                        <a:pt x="19862" y="20308"/>
                      </a:lnTo>
                      <a:lnTo>
                        <a:pt x="21600" y="10708"/>
                      </a:lnTo>
                      <a:lnTo>
                        <a:pt x="11421" y="0"/>
                      </a:lnTo>
                      <a:lnTo>
                        <a:pt x="0" y="1754"/>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635" name="Google Shape;635;p47"/>
              <p:cNvSpPr/>
              <p:nvPr/>
            </p:nvSpPr>
            <p:spPr>
              <a:xfrm>
                <a:off x="112712" y="384175"/>
                <a:ext cx="944563" cy="396876"/>
              </a:xfrm>
              <a:custGeom>
                <a:rect b="b" l="l" r="r" t="t"/>
                <a:pathLst>
                  <a:path extrusionOk="0" h="21600" w="21600">
                    <a:moveTo>
                      <a:pt x="1815" y="0"/>
                    </a:moveTo>
                    <a:lnTo>
                      <a:pt x="21600" y="21168"/>
                    </a:lnTo>
                    <a:lnTo>
                      <a:pt x="19531" y="21600"/>
                    </a:lnTo>
                    <a:lnTo>
                      <a:pt x="0" y="1166"/>
                    </a:lnTo>
                    <a:lnTo>
                      <a:pt x="1815"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36" name="Google Shape;636;p47"/>
              <p:cNvSpPr/>
              <p:nvPr/>
            </p:nvSpPr>
            <p:spPr>
              <a:xfrm>
                <a:off x="404812" y="628650"/>
                <a:ext cx="387351" cy="234951"/>
              </a:xfrm>
              <a:custGeom>
                <a:rect b="b" l="l" r="r" t="t"/>
                <a:pathLst>
                  <a:path extrusionOk="0" h="21600" w="21600">
                    <a:moveTo>
                      <a:pt x="618" y="2481"/>
                    </a:moveTo>
                    <a:lnTo>
                      <a:pt x="7067" y="4816"/>
                    </a:lnTo>
                    <a:lnTo>
                      <a:pt x="14312" y="9997"/>
                    </a:lnTo>
                    <a:lnTo>
                      <a:pt x="19436" y="17732"/>
                    </a:lnTo>
                    <a:lnTo>
                      <a:pt x="14400" y="16784"/>
                    </a:lnTo>
                    <a:lnTo>
                      <a:pt x="6140" y="10654"/>
                    </a:lnTo>
                    <a:lnTo>
                      <a:pt x="2209" y="5838"/>
                    </a:lnTo>
                    <a:lnTo>
                      <a:pt x="4726" y="11895"/>
                    </a:lnTo>
                    <a:lnTo>
                      <a:pt x="12015" y="19703"/>
                    </a:lnTo>
                    <a:lnTo>
                      <a:pt x="20584" y="21600"/>
                    </a:lnTo>
                    <a:lnTo>
                      <a:pt x="21600" y="16346"/>
                    </a:lnTo>
                    <a:lnTo>
                      <a:pt x="17404" y="8757"/>
                    </a:lnTo>
                    <a:lnTo>
                      <a:pt x="7509" y="1241"/>
                    </a:lnTo>
                    <a:lnTo>
                      <a:pt x="0" y="0"/>
                    </a:lnTo>
                    <a:lnTo>
                      <a:pt x="618" y="248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37" name="Google Shape;637;p47"/>
              <p:cNvSpPr/>
              <p:nvPr/>
            </p:nvSpPr>
            <p:spPr>
              <a:xfrm>
                <a:off x="889000" y="301625"/>
                <a:ext cx="169863" cy="377826"/>
              </a:xfrm>
              <a:custGeom>
                <a:rect b="b" l="l" r="r" t="t"/>
                <a:pathLst>
                  <a:path extrusionOk="0" h="21600" w="21600">
                    <a:moveTo>
                      <a:pt x="2434" y="0"/>
                    </a:moveTo>
                    <a:lnTo>
                      <a:pt x="9228" y="1130"/>
                    </a:lnTo>
                    <a:lnTo>
                      <a:pt x="8113" y="8676"/>
                    </a:lnTo>
                    <a:lnTo>
                      <a:pt x="10749" y="14777"/>
                    </a:lnTo>
                    <a:lnTo>
                      <a:pt x="21600" y="20380"/>
                    </a:lnTo>
                    <a:lnTo>
                      <a:pt x="9837" y="21600"/>
                    </a:lnTo>
                    <a:lnTo>
                      <a:pt x="3042" y="15545"/>
                    </a:lnTo>
                    <a:lnTo>
                      <a:pt x="0" y="2576"/>
                    </a:lnTo>
                    <a:lnTo>
                      <a:pt x="2434"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638" name="Google Shape;638;p47"/>
              <p:cNvGrpSpPr/>
              <p:nvPr/>
            </p:nvGrpSpPr>
            <p:grpSpPr>
              <a:xfrm>
                <a:off x="0" y="0"/>
                <a:ext cx="1784350" cy="1076327"/>
                <a:chOff x="0" y="0"/>
                <a:chExt cx="1784350" cy="1076326"/>
              </a:xfrm>
            </p:grpSpPr>
            <p:sp>
              <p:nvSpPr>
                <p:cNvPr id="639" name="Google Shape;639;p47"/>
                <p:cNvSpPr/>
                <p:nvPr/>
              </p:nvSpPr>
              <p:spPr>
                <a:xfrm>
                  <a:off x="1054100" y="885825"/>
                  <a:ext cx="119063" cy="138113"/>
                </a:xfrm>
                <a:custGeom>
                  <a:rect b="b" l="l" r="r" t="t"/>
                  <a:pathLst>
                    <a:path extrusionOk="0" h="21600" w="21600">
                      <a:moveTo>
                        <a:pt x="15840" y="0"/>
                      </a:moveTo>
                      <a:lnTo>
                        <a:pt x="5760" y="8240"/>
                      </a:lnTo>
                      <a:lnTo>
                        <a:pt x="0" y="21600"/>
                      </a:lnTo>
                      <a:lnTo>
                        <a:pt x="11520" y="19977"/>
                      </a:lnTo>
                      <a:lnTo>
                        <a:pt x="14832" y="10488"/>
                      </a:lnTo>
                      <a:lnTo>
                        <a:pt x="21600" y="3371"/>
                      </a:lnTo>
                      <a:lnTo>
                        <a:pt x="1584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0" name="Google Shape;640;p47"/>
                <p:cNvSpPr/>
                <p:nvPr/>
              </p:nvSpPr>
              <p:spPr>
                <a:xfrm>
                  <a:off x="0" y="377825"/>
                  <a:ext cx="1336675" cy="698501"/>
                </a:xfrm>
                <a:custGeom>
                  <a:rect b="b" l="l" r="r" t="t"/>
                  <a:pathLst>
                    <a:path extrusionOk="0" h="21600" w="21600">
                      <a:moveTo>
                        <a:pt x="2001" y="0"/>
                      </a:moveTo>
                      <a:lnTo>
                        <a:pt x="808" y="1276"/>
                      </a:lnTo>
                      <a:lnTo>
                        <a:pt x="0" y="5105"/>
                      </a:lnTo>
                      <a:lnTo>
                        <a:pt x="859" y="8787"/>
                      </a:lnTo>
                      <a:lnTo>
                        <a:pt x="15161" y="21281"/>
                      </a:lnTo>
                      <a:lnTo>
                        <a:pt x="18239" y="20495"/>
                      </a:lnTo>
                      <a:lnTo>
                        <a:pt x="20728" y="21600"/>
                      </a:lnTo>
                      <a:lnTo>
                        <a:pt x="21600" y="19833"/>
                      </a:lnTo>
                      <a:lnTo>
                        <a:pt x="19266" y="16298"/>
                      </a:lnTo>
                      <a:lnTo>
                        <a:pt x="18316" y="12567"/>
                      </a:lnTo>
                      <a:lnTo>
                        <a:pt x="17560" y="12935"/>
                      </a:lnTo>
                      <a:lnTo>
                        <a:pt x="18457" y="16298"/>
                      </a:lnTo>
                      <a:lnTo>
                        <a:pt x="20240" y="19882"/>
                      </a:lnTo>
                      <a:lnTo>
                        <a:pt x="18124" y="19317"/>
                      </a:lnTo>
                      <a:lnTo>
                        <a:pt x="15636" y="19980"/>
                      </a:lnTo>
                      <a:lnTo>
                        <a:pt x="16097" y="15955"/>
                      </a:lnTo>
                      <a:lnTo>
                        <a:pt x="17162" y="13205"/>
                      </a:lnTo>
                      <a:lnTo>
                        <a:pt x="15918" y="13549"/>
                      </a:lnTo>
                      <a:lnTo>
                        <a:pt x="14943" y="16151"/>
                      </a:lnTo>
                      <a:lnTo>
                        <a:pt x="14610" y="19415"/>
                      </a:lnTo>
                      <a:lnTo>
                        <a:pt x="1372" y="7609"/>
                      </a:lnTo>
                      <a:lnTo>
                        <a:pt x="1026" y="5277"/>
                      </a:lnTo>
                      <a:lnTo>
                        <a:pt x="1321" y="2332"/>
                      </a:lnTo>
                      <a:lnTo>
                        <a:pt x="2783" y="0"/>
                      </a:lnTo>
                      <a:lnTo>
                        <a:pt x="2001"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1" name="Google Shape;641;p47"/>
                <p:cNvSpPr/>
                <p:nvPr/>
              </p:nvSpPr>
              <p:spPr>
                <a:xfrm>
                  <a:off x="160337" y="444500"/>
                  <a:ext cx="127001" cy="265113"/>
                </a:xfrm>
                <a:custGeom>
                  <a:rect b="b" l="l" r="r" t="t"/>
                  <a:pathLst>
                    <a:path extrusionOk="0" h="21600" w="21600">
                      <a:moveTo>
                        <a:pt x="15660" y="0"/>
                      </a:moveTo>
                      <a:lnTo>
                        <a:pt x="2565" y="6835"/>
                      </a:lnTo>
                      <a:lnTo>
                        <a:pt x="0" y="14830"/>
                      </a:lnTo>
                      <a:lnTo>
                        <a:pt x="4455" y="20246"/>
                      </a:lnTo>
                      <a:lnTo>
                        <a:pt x="12690" y="21600"/>
                      </a:lnTo>
                      <a:lnTo>
                        <a:pt x="10260" y="9930"/>
                      </a:lnTo>
                      <a:lnTo>
                        <a:pt x="21600" y="1096"/>
                      </a:lnTo>
                      <a:lnTo>
                        <a:pt x="1566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2" name="Google Shape;642;p47"/>
                <p:cNvSpPr/>
                <p:nvPr/>
              </p:nvSpPr>
              <p:spPr>
                <a:xfrm>
                  <a:off x="704850" y="0"/>
                  <a:ext cx="511175" cy="942976"/>
                </a:xfrm>
                <a:custGeom>
                  <a:rect b="b" l="l" r="r" t="t"/>
                  <a:pathLst>
                    <a:path extrusionOk="0" h="21600" w="21600">
                      <a:moveTo>
                        <a:pt x="7335" y="16291"/>
                      </a:moveTo>
                      <a:lnTo>
                        <a:pt x="0" y="2255"/>
                      </a:lnTo>
                      <a:lnTo>
                        <a:pt x="2725" y="691"/>
                      </a:lnTo>
                      <a:lnTo>
                        <a:pt x="8680" y="0"/>
                      </a:lnTo>
                      <a:lnTo>
                        <a:pt x="13424" y="1036"/>
                      </a:lnTo>
                      <a:lnTo>
                        <a:pt x="21600" y="21600"/>
                      </a:lnTo>
                      <a:lnTo>
                        <a:pt x="18673" y="19836"/>
                      </a:lnTo>
                      <a:lnTo>
                        <a:pt x="11944" y="1764"/>
                      </a:lnTo>
                      <a:lnTo>
                        <a:pt x="7604" y="1109"/>
                      </a:lnTo>
                      <a:lnTo>
                        <a:pt x="4004" y="1345"/>
                      </a:lnTo>
                      <a:lnTo>
                        <a:pt x="2557" y="2564"/>
                      </a:lnTo>
                      <a:lnTo>
                        <a:pt x="10295" y="16800"/>
                      </a:lnTo>
                      <a:lnTo>
                        <a:pt x="7335" y="1629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3" name="Google Shape;643;p47"/>
                <p:cNvSpPr/>
                <p:nvPr/>
              </p:nvSpPr>
              <p:spPr>
                <a:xfrm>
                  <a:off x="909637" y="254000"/>
                  <a:ext cx="152401" cy="400051"/>
                </a:xfrm>
                <a:custGeom>
                  <a:rect b="b" l="l" r="r" t="t"/>
                  <a:pathLst>
                    <a:path extrusionOk="0" h="21600" w="21600">
                      <a:moveTo>
                        <a:pt x="0" y="1157"/>
                      </a:moveTo>
                      <a:lnTo>
                        <a:pt x="8550" y="8314"/>
                      </a:lnTo>
                      <a:lnTo>
                        <a:pt x="12712" y="13629"/>
                      </a:lnTo>
                      <a:lnTo>
                        <a:pt x="13050" y="21600"/>
                      </a:lnTo>
                      <a:lnTo>
                        <a:pt x="21600" y="21600"/>
                      </a:lnTo>
                      <a:lnTo>
                        <a:pt x="21038" y="15429"/>
                      </a:lnTo>
                      <a:lnTo>
                        <a:pt x="18225" y="8914"/>
                      </a:lnTo>
                      <a:lnTo>
                        <a:pt x="11138" y="2529"/>
                      </a:lnTo>
                      <a:lnTo>
                        <a:pt x="7088" y="0"/>
                      </a:lnTo>
                      <a:lnTo>
                        <a:pt x="0" y="1157"/>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4" name="Google Shape;644;p47"/>
                <p:cNvSpPr/>
                <p:nvPr/>
              </p:nvSpPr>
              <p:spPr>
                <a:xfrm>
                  <a:off x="512762" y="222250"/>
                  <a:ext cx="309563" cy="214313"/>
                </a:xfrm>
                <a:custGeom>
                  <a:rect b="b" l="l" r="r" t="t"/>
                  <a:pathLst>
                    <a:path extrusionOk="0" h="21600" w="21600">
                      <a:moveTo>
                        <a:pt x="16449" y="0"/>
                      </a:moveTo>
                      <a:lnTo>
                        <a:pt x="14234" y="1365"/>
                      </a:lnTo>
                      <a:lnTo>
                        <a:pt x="14012" y="5300"/>
                      </a:lnTo>
                      <a:lnTo>
                        <a:pt x="0" y="13570"/>
                      </a:lnTo>
                      <a:lnTo>
                        <a:pt x="0" y="17826"/>
                      </a:lnTo>
                      <a:lnTo>
                        <a:pt x="15729" y="18147"/>
                      </a:lnTo>
                      <a:lnTo>
                        <a:pt x="17723" y="21600"/>
                      </a:lnTo>
                      <a:lnTo>
                        <a:pt x="21600" y="21359"/>
                      </a:lnTo>
                      <a:lnTo>
                        <a:pt x="21212" y="15257"/>
                      </a:lnTo>
                      <a:lnTo>
                        <a:pt x="6425" y="14132"/>
                      </a:lnTo>
                      <a:lnTo>
                        <a:pt x="18443" y="7146"/>
                      </a:lnTo>
                      <a:lnTo>
                        <a:pt x="16449"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5" name="Google Shape;645;p47"/>
                <p:cNvSpPr/>
                <p:nvPr/>
              </p:nvSpPr>
              <p:spPr>
                <a:xfrm>
                  <a:off x="1036637" y="76200"/>
                  <a:ext cx="747713" cy="336551"/>
                </a:xfrm>
                <a:custGeom>
                  <a:rect b="b" l="l" r="r" t="t"/>
                  <a:pathLst>
                    <a:path extrusionOk="0" h="21600" w="21600">
                      <a:moveTo>
                        <a:pt x="0" y="6674"/>
                      </a:moveTo>
                      <a:lnTo>
                        <a:pt x="19810" y="0"/>
                      </a:lnTo>
                      <a:lnTo>
                        <a:pt x="21256" y="3974"/>
                      </a:lnTo>
                      <a:lnTo>
                        <a:pt x="21600" y="9221"/>
                      </a:lnTo>
                      <a:lnTo>
                        <a:pt x="20728" y="14366"/>
                      </a:lnTo>
                      <a:lnTo>
                        <a:pt x="1308" y="21600"/>
                      </a:lnTo>
                      <a:lnTo>
                        <a:pt x="1217" y="19562"/>
                      </a:lnTo>
                      <a:lnTo>
                        <a:pt x="19810" y="12328"/>
                      </a:lnTo>
                      <a:lnTo>
                        <a:pt x="20498" y="7387"/>
                      </a:lnTo>
                      <a:lnTo>
                        <a:pt x="19282" y="2904"/>
                      </a:lnTo>
                      <a:lnTo>
                        <a:pt x="0" y="9425"/>
                      </a:lnTo>
                      <a:lnTo>
                        <a:pt x="0" y="6674"/>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6" name="Google Shape;646;p47"/>
                <p:cNvSpPr/>
                <p:nvPr/>
              </p:nvSpPr>
              <p:spPr>
                <a:xfrm>
                  <a:off x="1130300" y="184150"/>
                  <a:ext cx="388938" cy="136526"/>
                </a:xfrm>
                <a:custGeom>
                  <a:rect b="b" l="l" r="r" t="t"/>
                  <a:pathLst>
                    <a:path extrusionOk="0" h="21600" w="21600">
                      <a:moveTo>
                        <a:pt x="0" y="15732"/>
                      </a:moveTo>
                      <a:lnTo>
                        <a:pt x="2921" y="21600"/>
                      </a:lnTo>
                      <a:lnTo>
                        <a:pt x="9826" y="20726"/>
                      </a:lnTo>
                      <a:lnTo>
                        <a:pt x="18502" y="14483"/>
                      </a:lnTo>
                      <a:lnTo>
                        <a:pt x="21600" y="5244"/>
                      </a:lnTo>
                      <a:lnTo>
                        <a:pt x="19608" y="250"/>
                      </a:lnTo>
                      <a:lnTo>
                        <a:pt x="11198" y="0"/>
                      </a:lnTo>
                      <a:lnTo>
                        <a:pt x="4869" y="1498"/>
                      </a:lnTo>
                      <a:lnTo>
                        <a:pt x="664" y="9489"/>
                      </a:lnTo>
                      <a:lnTo>
                        <a:pt x="4957" y="11861"/>
                      </a:lnTo>
                      <a:lnTo>
                        <a:pt x="12172" y="6617"/>
                      </a:lnTo>
                      <a:lnTo>
                        <a:pt x="18413" y="6617"/>
                      </a:lnTo>
                      <a:lnTo>
                        <a:pt x="11862" y="13734"/>
                      </a:lnTo>
                      <a:lnTo>
                        <a:pt x="6285" y="15732"/>
                      </a:lnTo>
                      <a:lnTo>
                        <a:pt x="0" y="15732"/>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grpSp>
        <p:nvGrpSpPr>
          <p:cNvPr id="647" name="Google Shape;647;p47"/>
          <p:cNvGrpSpPr/>
          <p:nvPr/>
        </p:nvGrpSpPr>
        <p:grpSpPr>
          <a:xfrm>
            <a:off x="8680448" y="2116138"/>
            <a:ext cx="385767" cy="4308476"/>
            <a:chOff x="-1" y="0"/>
            <a:chExt cx="385765" cy="4308475"/>
          </a:xfrm>
        </p:grpSpPr>
        <p:sp>
          <p:nvSpPr>
            <p:cNvPr id="648" name="Google Shape;648;p47"/>
            <p:cNvSpPr/>
            <p:nvPr/>
          </p:nvSpPr>
          <p:spPr>
            <a:xfrm flipH="1">
              <a:off x="-1" y="2043112"/>
              <a:ext cx="325439" cy="2265363"/>
            </a:xfrm>
            <a:custGeom>
              <a:rect b="b" l="l" r="r" t="t"/>
              <a:pathLst>
                <a:path extrusionOk="0" h="21600" w="21600">
                  <a:moveTo>
                    <a:pt x="19362" y="20873"/>
                  </a:moveTo>
                  <a:lnTo>
                    <a:pt x="10632" y="19477"/>
                  </a:lnTo>
                  <a:lnTo>
                    <a:pt x="8925" y="18406"/>
                  </a:lnTo>
                  <a:lnTo>
                    <a:pt x="10380" y="16812"/>
                  </a:lnTo>
                  <a:lnTo>
                    <a:pt x="16536" y="14887"/>
                  </a:lnTo>
                  <a:lnTo>
                    <a:pt x="17935" y="13690"/>
                  </a:lnTo>
                  <a:lnTo>
                    <a:pt x="16536" y="12883"/>
                  </a:lnTo>
                  <a:lnTo>
                    <a:pt x="11220" y="12295"/>
                  </a:lnTo>
                  <a:lnTo>
                    <a:pt x="10101" y="11554"/>
                  </a:lnTo>
                  <a:lnTo>
                    <a:pt x="12031" y="10496"/>
                  </a:lnTo>
                  <a:lnTo>
                    <a:pt x="20733" y="7645"/>
                  </a:lnTo>
                  <a:lnTo>
                    <a:pt x="21600" y="6250"/>
                  </a:lnTo>
                  <a:lnTo>
                    <a:pt x="19362" y="4715"/>
                  </a:lnTo>
                  <a:lnTo>
                    <a:pt x="12031" y="3988"/>
                  </a:lnTo>
                  <a:lnTo>
                    <a:pt x="5596" y="2791"/>
                  </a:lnTo>
                  <a:lnTo>
                    <a:pt x="0" y="0"/>
                  </a:lnTo>
                  <a:lnTo>
                    <a:pt x="811" y="2526"/>
                  </a:lnTo>
                  <a:lnTo>
                    <a:pt x="5008" y="4048"/>
                  </a:lnTo>
                  <a:lnTo>
                    <a:pt x="10632" y="4980"/>
                  </a:lnTo>
                  <a:lnTo>
                    <a:pt x="16816" y="5509"/>
                  </a:lnTo>
                  <a:lnTo>
                    <a:pt x="17123" y="6905"/>
                  </a:lnTo>
                  <a:lnTo>
                    <a:pt x="13990" y="8373"/>
                  </a:lnTo>
                  <a:lnTo>
                    <a:pt x="6715" y="10965"/>
                  </a:lnTo>
                  <a:lnTo>
                    <a:pt x="6435" y="12625"/>
                  </a:lnTo>
                  <a:lnTo>
                    <a:pt x="13178" y="13551"/>
                  </a:lnTo>
                  <a:lnTo>
                    <a:pt x="12870" y="14418"/>
                  </a:lnTo>
                  <a:lnTo>
                    <a:pt x="6967" y="16217"/>
                  </a:lnTo>
                  <a:lnTo>
                    <a:pt x="4477" y="17943"/>
                  </a:lnTo>
                  <a:lnTo>
                    <a:pt x="6715" y="19801"/>
                  </a:lnTo>
                  <a:lnTo>
                    <a:pt x="12031" y="20793"/>
                  </a:lnTo>
                  <a:lnTo>
                    <a:pt x="18774" y="21600"/>
                  </a:lnTo>
                  <a:lnTo>
                    <a:pt x="19362" y="20873"/>
                  </a:lnTo>
                  <a:close/>
                </a:path>
              </a:pathLst>
            </a:custGeom>
            <a:solidFill>
              <a:srgbClr val="703D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9" name="Google Shape;649;p47"/>
            <p:cNvSpPr/>
            <p:nvPr/>
          </p:nvSpPr>
          <p:spPr>
            <a:xfrm flipH="1">
              <a:off x="60325" y="0"/>
              <a:ext cx="325439" cy="2592388"/>
            </a:xfrm>
            <a:custGeom>
              <a:rect b="b" l="l" r="r" t="t"/>
              <a:pathLst>
                <a:path extrusionOk="0" h="21600" w="21600">
                  <a:moveTo>
                    <a:pt x="19362" y="20873"/>
                  </a:moveTo>
                  <a:lnTo>
                    <a:pt x="10632" y="19477"/>
                  </a:lnTo>
                  <a:lnTo>
                    <a:pt x="8925" y="18406"/>
                  </a:lnTo>
                  <a:lnTo>
                    <a:pt x="10380" y="16812"/>
                  </a:lnTo>
                  <a:lnTo>
                    <a:pt x="16536" y="14887"/>
                  </a:lnTo>
                  <a:lnTo>
                    <a:pt x="17935" y="13690"/>
                  </a:lnTo>
                  <a:lnTo>
                    <a:pt x="16536" y="12883"/>
                  </a:lnTo>
                  <a:lnTo>
                    <a:pt x="11220" y="12295"/>
                  </a:lnTo>
                  <a:lnTo>
                    <a:pt x="10101" y="11554"/>
                  </a:lnTo>
                  <a:lnTo>
                    <a:pt x="12031" y="10496"/>
                  </a:lnTo>
                  <a:lnTo>
                    <a:pt x="20733" y="7645"/>
                  </a:lnTo>
                  <a:lnTo>
                    <a:pt x="21600" y="6250"/>
                  </a:lnTo>
                  <a:lnTo>
                    <a:pt x="19362" y="4715"/>
                  </a:lnTo>
                  <a:lnTo>
                    <a:pt x="12031" y="3988"/>
                  </a:lnTo>
                  <a:lnTo>
                    <a:pt x="5596" y="2791"/>
                  </a:lnTo>
                  <a:lnTo>
                    <a:pt x="0" y="0"/>
                  </a:lnTo>
                  <a:lnTo>
                    <a:pt x="811" y="2526"/>
                  </a:lnTo>
                  <a:lnTo>
                    <a:pt x="5008" y="4048"/>
                  </a:lnTo>
                  <a:lnTo>
                    <a:pt x="10632" y="4980"/>
                  </a:lnTo>
                  <a:lnTo>
                    <a:pt x="16816" y="5509"/>
                  </a:lnTo>
                  <a:lnTo>
                    <a:pt x="17123" y="6905"/>
                  </a:lnTo>
                  <a:lnTo>
                    <a:pt x="13990" y="8373"/>
                  </a:lnTo>
                  <a:lnTo>
                    <a:pt x="6715" y="10965"/>
                  </a:lnTo>
                  <a:lnTo>
                    <a:pt x="6435" y="12625"/>
                  </a:lnTo>
                  <a:lnTo>
                    <a:pt x="13178" y="13551"/>
                  </a:lnTo>
                  <a:lnTo>
                    <a:pt x="12870" y="14418"/>
                  </a:lnTo>
                  <a:lnTo>
                    <a:pt x="6967" y="16217"/>
                  </a:lnTo>
                  <a:lnTo>
                    <a:pt x="4477" y="17943"/>
                  </a:lnTo>
                  <a:lnTo>
                    <a:pt x="6715" y="19801"/>
                  </a:lnTo>
                  <a:lnTo>
                    <a:pt x="12031" y="20793"/>
                  </a:lnTo>
                  <a:lnTo>
                    <a:pt x="18774" y="21600"/>
                  </a:lnTo>
                  <a:lnTo>
                    <a:pt x="19362" y="20873"/>
                  </a:lnTo>
                  <a:close/>
                </a:path>
              </a:pathLst>
            </a:custGeom>
            <a:solidFill>
              <a:srgbClr val="703D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650" name="Google Shape;650;p47"/>
          <p:cNvGrpSpPr/>
          <p:nvPr/>
        </p:nvGrpSpPr>
        <p:grpSpPr>
          <a:xfrm>
            <a:off x="7171450" y="-86948"/>
            <a:ext cx="2427451" cy="2247172"/>
            <a:chOff x="-2" y="-3"/>
            <a:chExt cx="2427449" cy="2247170"/>
          </a:xfrm>
        </p:grpSpPr>
        <p:grpSp>
          <p:nvGrpSpPr>
            <p:cNvPr id="651" name="Google Shape;651;p47"/>
            <p:cNvGrpSpPr/>
            <p:nvPr/>
          </p:nvGrpSpPr>
          <p:grpSpPr>
            <a:xfrm>
              <a:off x="-2" y="-3"/>
              <a:ext cx="2427449" cy="2247170"/>
              <a:chOff x="-1" y="-2"/>
              <a:chExt cx="2427447" cy="2247168"/>
            </a:xfrm>
          </p:grpSpPr>
          <p:sp>
            <p:nvSpPr>
              <p:cNvPr id="652" name="Google Shape;652;p47"/>
              <p:cNvSpPr/>
              <p:nvPr/>
            </p:nvSpPr>
            <p:spPr>
              <a:xfrm rot="-3172564">
                <a:off x="1448671" y="1810969"/>
                <a:ext cx="98426" cy="457201"/>
              </a:xfrm>
              <a:custGeom>
                <a:rect b="b" l="l" r="r" t="t"/>
                <a:pathLst>
                  <a:path extrusionOk="0" h="21600" w="21600">
                    <a:moveTo>
                      <a:pt x="10844" y="241"/>
                    </a:moveTo>
                    <a:lnTo>
                      <a:pt x="11549" y="9165"/>
                    </a:lnTo>
                    <a:lnTo>
                      <a:pt x="0" y="21600"/>
                    </a:lnTo>
                    <a:lnTo>
                      <a:pt x="6965" y="21144"/>
                    </a:lnTo>
                    <a:lnTo>
                      <a:pt x="19220" y="10076"/>
                    </a:lnTo>
                    <a:lnTo>
                      <a:pt x="21600" y="0"/>
                    </a:lnTo>
                    <a:lnTo>
                      <a:pt x="10844" y="24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653" name="Google Shape;653;p47"/>
              <p:cNvGrpSpPr/>
              <p:nvPr/>
            </p:nvGrpSpPr>
            <p:grpSpPr>
              <a:xfrm>
                <a:off x="-1" y="-2"/>
                <a:ext cx="2427447" cy="2247168"/>
                <a:chOff x="0" y="-1"/>
                <a:chExt cx="2427445" cy="2247166"/>
              </a:xfrm>
            </p:grpSpPr>
            <p:sp>
              <p:nvSpPr>
                <p:cNvPr id="654" name="Google Shape;654;p47"/>
                <p:cNvSpPr/>
                <p:nvPr/>
              </p:nvSpPr>
              <p:spPr>
                <a:xfrm rot="-3172564">
                  <a:off x="712071" y="199657"/>
                  <a:ext cx="242889" cy="198438"/>
                </a:xfrm>
                <a:custGeom>
                  <a:rect b="b" l="l" r="r" t="t"/>
                  <a:pathLst>
                    <a:path extrusionOk="0" h="21600" w="21600">
                      <a:moveTo>
                        <a:pt x="0" y="0"/>
                      </a:moveTo>
                      <a:lnTo>
                        <a:pt x="10657" y="11388"/>
                      </a:lnTo>
                      <a:lnTo>
                        <a:pt x="17881" y="21600"/>
                      </a:lnTo>
                      <a:lnTo>
                        <a:pt x="21600" y="8665"/>
                      </a:lnTo>
                      <a:lnTo>
                        <a:pt x="12838" y="557"/>
                      </a:lnTo>
                      <a:lnTo>
                        <a:pt x="16593" y="11388"/>
                      </a:lnTo>
                      <a:lnTo>
                        <a:pt x="4685" y="1052"/>
                      </a:lnTo>
                      <a:lnTo>
                        <a:pt x="0"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5" name="Google Shape;655;p47"/>
                <p:cNvSpPr/>
                <p:nvPr/>
              </p:nvSpPr>
              <p:spPr>
                <a:xfrm rot="-3172564">
                  <a:off x="842246" y="613994"/>
                  <a:ext cx="427039" cy="695326"/>
                </a:xfrm>
                <a:custGeom>
                  <a:rect b="b" l="l" r="r" t="t"/>
                  <a:pathLst>
                    <a:path extrusionOk="0" h="21600" w="21600">
                      <a:moveTo>
                        <a:pt x="15043" y="2265"/>
                      </a:moveTo>
                      <a:lnTo>
                        <a:pt x="9846" y="6181"/>
                      </a:lnTo>
                      <a:lnTo>
                        <a:pt x="3309" y="13381"/>
                      </a:lnTo>
                      <a:lnTo>
                        <a:pt x="0" y="19335"/>
                      </a:lnTo>
                      <a:lnTo>
                        <a:pt x="1198" y="21600"/>
                      </a:lnTo>
                      <a:lnTo>
                        <a:pt x="5319" y="21091"/>
                      </a:lnTo>
                      <a:lnTo>
                        <a:pt x="11734" y="16051"/>
                      </a:lnTo>
                      <a:lnTo>
                        <a:pt x="17783" y="9378"/>
                      </a:lnTo>
                      <a:lnTo>
                        <a:pt x="20991" y="4741"/>
                      </a:lnTo>
                      <a:lnTo>
                        <a:pt x="21600" y="1475"/>
                      </a:lnTo>
                      <a:lnTo>
                        <a:pt x="19834" y="0"/>
                      </a:lnTo>
                      <a:lnTo>
                        <a:pt x="16971" y="1141"/>
                      </a:lnTo>
                      <a:lnTo>
                        <a:pt x="19671" y="1879"/>
                      </a:lnTo>
                      <a:lnTo>
                        <a:pt x="17783" y="6181"/>
                      </a:lnTo>
                      <a:lnTo>
                        <a:pt x="14008" y="11520"/>
                      </a:lnTo>
                      <a:lnTo>
                        <a:pt x="7105" y="17701"/>
                      </a:lnTo>
                      <a:lnTo>
                        <a:pt x="2355" y="19563"/>
                      </a:lnTo>
                      <a:lnTo>
                        <a:pt x="2741" y="16560"/>
                      </a:lnTo>
                      <a:lnTo>
                        <a:pt x="8871" y="8851"/>
                      </a:lnTo>
                      <a:lnTo>
                        <a:pt x="16870" y="2072"/>
                      </a:lnTo>
                      <a:lnTo>
                        <a:pt x="15043" y="2265"/>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6" name="Google Shape;656;p47"/>
                <p:cNvSpPr/>
                <p:nvPr/>
              </p:nvSpPr>
              <p:spPr>
                <a:xfrm rot="-3172564">
                  <a:off x="540621" y="375869"/>
                  <a:ext cx="801689" cy="1425576"/>
                </a:xfrm>
                <a:custGeom>
                  <a:rect b="b" l="l" r="r" t="t"/>
                  <a:pathLst>
                    <a:path extrusionOk="0" h="21600" w="21600">
                      <a:moveTo>
                        <a:pt x="20942" y="0"/>
                      </a:moveTo>
                      <a:lnTo>
                        <a:pt x="0" y="21600"/>
                      </a:lnTo>
                      <a:lnTo>
                        <a:pt x="2072" y="20992"/>
                      </a:lnTo>
                      <a:lnTo>
                        <a:pt x="21600" y="523"/>
                      </a:lnTo>
                      <a:lnTo>
                        <a:pt x="20942" y="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7" name="Google Shape;657;p47"/>
                <p:cNvSpPr/>
                <p:nvPr/>
              </p:nvSpPr>
              <p:spPr>
                <a:xfrm rot="-3172564">
                  <a:off x="612059" y="56782"/>
                  <a:ext cx="1203326" cy="2133601"/>
                </a:xfrm>
                <a:custGeom>
                  <a:rect b="b" l="l" r="r" t="t"/>
                  <a:pathLst>
                    <a:path extrusionOk="0" h="21600" w="21600">
                      <a:moveTo>
                        <a:pt x="682" y="16290"/>
                      </a:moveTo>
                      <a:lnTo>
                        <a:pt x="2830" y="16233"/>
                      </a:lnTo>
                      <a:lnTo>
                        <a:pt x="5897" y="17235"/>
                      </a:lnTo>
                      <a:lnTo>
                        <a:pt x="4892" y="16136"/>
                      </a:lnTo>
                      <a:lnTo>
                        <a:pt x="2636" y="15483"/>
                      </a:lnTo>
                      <a:lnTo>
                        <a:pt x="4576" y="15580"/>
                      </a:lnTo>
                      <a:lnTo>
                        <a:pt x="7032" y="16439"/>
                      </a:lnTo>
                      <a:lnTo>
                        <a:pt x="20537" y="2406"/>
                      </a:lnTo>
                      <a:lnTo>
                        <a:pt x="18518" y="848"/>
                      </a:lnTo>
                      <a:lnTo>
                        <a:pt x="16579" y="0"/>
                      </a:lnTo>
                      <a:lnTo>
                        <a:pt x="19337" y="447"/>
                      </a:lnTo>
                      <a:lnTo>
                        <a:pt x="21600" y="2452"/>
                      </a:lnTo>
                      <a:lnTo>
                        <a:pt x="5969" y="18747"/>
                      </a:lnTo>
                      <a:lnTo>
                        <a:pt x="3455" y="19544"/>
                      </a:lnTo>
                      <a:lnTo>
                        <a:pt x="754" y="21600"/>
                      </a:lnTo>
                      <a:lnTo>
                        <a:pt x="0" y="21004"/>
                      </a:lnTo>
                      <a:lnTo>
                        <a:pt x="941" y="20798"/>
                      </a:lnTo>
                      <a:lnTo>
                        <a:pt x="2701" y="19389"/>
                      </a:lnTo>
                      <a:lnTo>
                        <a:pt x="1185" y="18747"/>
                      </a:lnTo>
                      <a:lnTo>
                        <a:pt x="1185" y="18192"/>
                      </a:lnTo>
                      <a:lnTo>
                        <a:pt x="2952" y="18891"/>
                      </a:lnTo>
                      <a:lnTo>
                        <a:pt x="2952" y="18249"/>
                      </a:lnTo>
                      <a:lnTo>
                        <a:pt x="4331" y="18444"/>
                      </a:lnTo>
                      <a:lnTo>
                        <a:pt x="3074" y="17636"/>
                      </a:lnTo>
                      <a:lnTo>
                        <a:pt x="4518" y="17539"/>
                      </a:lnTo>
                      <a:lnTo>
                        <a:pt x="682" y="16290"/>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8" name="Google Shape;658;p47"/>
                <p:cNvSpPr/>
                <p:nvPr/>
              </p:nvSpPr>
              <p:spPr>
                <a:xfrm rot="-3172564">
                  <a:off x="1237534" y="1510932"/>
                  <a:ext cx="268288" cy="193676"/>
                </a:xfrm>
                <a:custGeom>
                  <a:rect b="b" l="l" r="r" t="t"/>
                  <a:pathLst>
                    <a:path extrusionOk="0" h="21600" w="21600">
                      <a:moveTo>
                        <a:pt x="0" y="5053"/>
                      </a:moveTo>
                      <a:lnTo>
                        <a:pt x="8184" y="6695"/>
                      </a:lnTo>
                      <a:lnTo>
                        <a:pt x="20509" y="21600"/>
                      </a:lnTo>
                      <a:lnTo>
                        <a:pt x="21600" y="18253"/>
                      </a:lnTo>
                      <a:lnTo>
                        <a:pt x="14347" y="7200"/>
                      </a:lnTo>
                      <a:lnTo>
                        <a:pt x="834" y="0"/>
                      </a:lnTo>
                      <a:lnTo>
                        <a:pt x="0" y="5053"/>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9" name="Google Shape;659;p47"/>
                <p:cNvSpPr/>
                <p:nvPr/>
              </p:nvSpPr>
              <p:spPr>
                <a:xfrm rot="-3172564">
                  <a:off x="1167684" y="1366469"/>
                  <a:ext cx="287338" cy="228601"/>
                </a:xfrm>
                <a:custGeom>
                  <a:rect b="b" l="l" r="r" t="t"/>
                  <a:pathLst>
                    <a:path extrusionOk="0" h="21600" w="21600">
                      <a:moveTo>
                        <a:pt x="0" y="4181"/>
                      </a:moveTo>
                      <a:lnTo>
                        <a:pt x="10257" y="7933"/>
                      </a:lnTo>
                      <a:lnTo>
                        <a:pt x="19247" y="21600"/>
                      </a:lnTo>
                      <a:lnTo>
                        <a:pt x="21600" y="15865"/>
                      </a:lnTo>
                      <a:lnTo>
                        <a:pt x="12670" y="6110"/>
                      </a:lnTo>
                      <a:lnTo>
                        <a:pt x="2112" y="0"/>
                      </a:lnTo>
                      <a:lnTo>
                        <a:pt x="0" y="4181"/>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60" name="Google Shape;660;p47"/>
                <p:cNvSpPr/>
                <p:nvPr/>
              </p:nvSpPr>
              <p:spPr>
                <a:xfrm rot="-3172564">
                  <a:off x="742234" y="420319"/>
                  <a:ext cx="287338" cy="233364"/>
                </a:xfrm>
                <a:custGeom>
                  <a:rect b="b" l="l" r="r" t="t"/>
                  <a:pathLst>
                    <a:path extrusionOk="0" h="21600" w="21600">
                      <a:moveTo>
                        <a:pt x="0" y="4099"/>
                      </a:moveTo>
                      <a:lnTo>
                        <a:pt x="9520" y="7305"/>
                      </a:lnTo>
                      <a:lnTo>
                        <a:pt x="19551" y="21600"/>
                      </a:lnTo>
                      <a:lnTo>
                        <a:pt x="21600" y="16502"/>
                      </a:lnTo>
                      <a:lnTo>
                        <a:pt x="11869" y="4572"/>
                      </a:lnTo>
                      <a:lnTo>
                        <a:pt x="1627" y="0"/>
                      </a:lnTo>
                      <a:lnTo>
                        <a:pt x="0" y="4099"/>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61" name="Google Shape;661;p47"/>
                <p:cNvSpPr/>
                <p:nvPr/>
              </p:nvSpPr>
              <p:spPr>
                <a:xfrm rot="-3172564">
                  <a:off x="683496" y="312369"/>
                  <a:ext cx="284164" cy="219076"/>
                </a:xfrm>
                <a:custGeom>
                  <a:rect b="b" l="l" r="r" t="t"/>
                  <a:pathLst>
                    <a:path extrusionOk="0" h="21600" w="21600">
                      <a:moveTo>
                        <a:pt x="0" y="4924"/>
                      </a:moveTo>
                      <a:lnTo>
                        <a:pt x="8287" y="7331"/>
                      </a:lnTo>
                      <a:lnTo>
                        <a:pt x="20260" y="21600"/>
                      </a:lnTo>
                      <a:lnTo>
                        <a:pt x="21600" y="17235"/>
                      </a:lnTo>
                      <a:lnTo>
                        <a:pt x="9322" y="2966"/>
                      </a:lnTo>
                      <a:lnTo>
                        <a:pt x="1310" y="0"/>
                      </a:lnTo>
                      <a:lnTo>
                        <a:pt x="0" y="4924"/>
                      </a:lnTo>
                      <a:close/>
                    </a:path>
                  </a:pathLst>
                </a:custGeom>
                <a:solidFill>
                  <a:srgbClr val="00000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cxnSp>
          <p:nvCxnSpPr>
            <p:cNvPr id="662" name="Google Shape;662;p47"/>
            <p:cNvCxnSpPr/>
            <p:nvPr/>
          </p:nvCxnSpPr>
          <p:spPr>
            <a:xfrm>
              <a:off x="559671" y="220294"/>
              <a:ext cx="66676" cy="152401"/>
            </a:xfrm>
            <a:prstGeom prst="straightConnector1">
              <a:avLst/>
            </a:prstGeom>
            <a:noFill/>
            <a:ln cap="flat" cmpd="sng" w="38100">
              <a:solidFill>
                <a:srgbClr val="000000"/>
              </a:solidFill>
              <a:prstDash val="solid"/>
              <a:round/>
              <a:headEnd len="sm" w="sm" type="none"/>
              <a:tailEnd len="sm" w="sm" type="none"/>
            </a:ln>
          </p:spPr>
        </p:cxnSp>
      </p:grpSp>
      <p:sp>
        <p:nvSpPr>
          <p:cNvPr id="663" name="Google Shape;663;p47"/>
          <p:cNvSpPr txBox="1"/>
          <p:nvPr>
            <p:ph type="title"/>
          </p:nvPr>
        </p:nvSpPr>
        <p:spPr>
          <a:xfrm>
            <a:off x="6457950" y="381000"/>
            <a:ext cx="1924050" cy="5105400"/>
          </a:xfrm>
          <a:prstGeom prst="rect">
            <a:avLst/>
          </a:prstGeom>
          <a:noFill/>
          <a:ln>
            <a:noFill/>
          </a:ln>
        </p:spPr>
        <p:txBody>
          <a:bodyPr anchorCtr="0" anchor="b" bIns="45700" lIns="45700" spcFirstLastPara="1" rIns="45700" wrap="square" tIns="45700">
            <a:normAutofit/>
          </a:bodyPr>
          <a:lstStyle>
            <a:lvl1pPr lvl="0" algn="ctr">
              <a:lnSpc>
                <a:spcPct val="100000"/>
              </a:lnSpc>
              <a:spcBef>
                <a:spcPts val="0"/>
              </a:spcBef>
              <a:spcAft>
                <a:spcPts val="0"/>
              </a:spcAft>
              <a:buClr>
                <a:schemeClr val="accent2"/>
              </a:buClr>
              <a:buSzPts val="1800"/>
              <a:buNone/>
              <a:defRPr/>
            </a:lvl1pPr>
            <a:lvl2pPr lvl="1" algn="ctr">
              <a:lnSpc>
                <a:spcPct val="100000"/>
              </a:lnSpc>
              <a:spcBef>
                <a:spcPts val="0"/>
              </a:spcBef>
              <a:spcAft>
                <a:spcPts val="0"/>
              </a:spcAft>
              <a:buClr>
                <a:schemeClr val="accent2"/>
              </a:buClr>
              <a:buSzPts val="1800"/>
              <a:buNone/>
              <a:defRPr/>
            </a:lvl2pPr>
            <a:lvl3pPr lvl="2" algn="ctr">
              <a:lnSpc>
                <a:spcPct val="100000"/>
              </a:lnSpc>
              <a:spcBef>
                <a:spcPts val="0"/>
              </a:spcBef>
              <a:spcAft>
                <a:spcPts val="0"/>
              </a:spcAft>
              <a:buClr>
                <a:schemeClr val="accent2"/>
              </a:buClr>
              <a:buSzPts val="1800"/>
              <a:buNone/>
              <a:defRPr/>
            </a:lvl3pPr>
            <a:lvl4pPr lvl="3" algn="ctr">
              <a:lnSpc>
                <a:spcPct val="100000"/>
              </a:lnSpc>
              <a:spcBef>
                <a:spcPts val="0"/>
              </a:spcBef>
              <a:spcAft>
                <a:spcPts val="0"/>
              </a:spcAft>
              <a:buClr>
                <a:schemeClr val="accent2"/>
              </a:buClr>
              <a:buSzPts val="1800"/>
              <a:buNone/>
              <a:defRPr/>
            </a:lvl4pPr>
            <a:lvl5pPr lvl="4" algn="ctr">
              <a:lnSpc>
                <a:spcPct val="100000"/>
              </a:lnSpc>
              <a:spcBef>
                <a:spcPts val="0"/>
              </a:spcBef>
              <a:spcAft>
                <a:spcPts val="0"/>
              </a:spcAft>
              <a:buClr>
                <a:schemeClr val="accent2"/>
              </a:buClr>
              <a:buSzPts val="1800"/>
              <a:buNone/>
              <a:defRPr/>
            </a:lvl5pPr>
            <a:lvl6pPr lvl="5" algn="ctr">
              <a:lnSpc>
                <a:spcPct val="100000"/>
              </a:lnSpc>
              <a:spcBef>
                <a:spcPts val="0"/>
              </a:spcBef>
              <a:spcAft>
                <a:spcPts val="0"/>
              </a:spcAft>
              <a:buClr>
                <a:schemeClr val="accent2"/>
              </a:buClr>
              <a:buSzPts val="1800"/>
              <a:buNone/>
              <a:defRPr/>
            </a:lvl6pPr>
            <a:lvl7pPr lvl="6" algn="ctr">
              <a:lnSpc>
                <a:spcPct val="100000"/>
              </a:lnSpc>
              <a:spcBef>
                <a:spcPts val="0"/>
              </a:spcBef>
              <a:spcAft>
                <a:spcPts val="0"/>
              </a:spcAft>
              <a:buClr>
                <a:schemeClr val="accent2"/>
              </a:buClr>
              <a:buSzPts val="1800"/>
              <a:buNone/>
              <a:defRPr/>
            </a:lvl7pPr>
            <a:lvl8pPr lvl="7" algn="ctr">
              <a:lnSpc>
                <a:spcPct val="100000"/>
              </a:lnSpc>
              <a:spcBef>
                <a:spcPts val="0"/>
              </a:spcBef>
              <a:spcAft>
                <a:spcPts val="0"/>
              </a:spcAft>
              <a:buClr>
                <a:schemeClr val="accent2"/>
              </a:buClr>
              <a:buSzPts val="1800"/>
              <a:buNone/>
              <a:defRPr/>
            </a:lvl8pPr>
            <a:lvl9pPr lvl="8" algn="ctr">
              <a:lnSpc>
                <a:spcPct val="100000"/>
              </a:lnSpc>
              <a:spcBef>
                <a:spcPts val="0"/>
              </a:spcBef>
              <a:spcAft>
                <a:spcPts val="0"/>
              </a:spcAft>
              <a:buClr>
                <a:schemeClr val="accent2"/>
              </a:buClr>
              <a:buSzPts val="1800"/>
              <a:buNone/>
              <a:defRPr/>
            </a:lvl9pPr>
          </a:lstStyle>
          <a:p/>
        </p:txBody>
      </p:sp>
      <p:sp>
        <p:nvSpPr>
          <p:cNvPr id="664" name="Google Shape;664;p47"/>
          <p:cNvSpPr txBox="1"/>
          <p:nvPr>
            <p:ph idx="1" type="body"/>
          </p:nvPr>
        </p:nvSpPr>
        <p:spPr>
          <a:xfrm>
            <a:off x="685800" y="381000"/>
            <a:ext cx="5619750" cy="5105400"/>
          </a:xfrm>
          <a:prstGeom prst="rect">
            <a:avLst/>
          </a:prstGeom>
          <a:noFill/>
          <a:ln>
            <a:noFill/>
          </a:ln>
        </p:spPr>
        <p:txBody>
          <a:bodyPr anchorCtr="0" anchor="t" bIns="45700" lIns="45700" spcFirstLastPara="1" rIns="45700" wrap="square" tIns="45700">
            <a:normAutofit/>
          </a:bodyPr>
          <a:lstStyle>
            <a:lvl1pPr indent="-342900" lvl="0" marL="457200" algn="l">
              <a:lnSpc>
                <a:spcPct val="100000"/>
              </a:lnSpc>
              <a:spcBef>
                <a:spcPts val="700"/>
              </a:spcBef>
              <a:spcAft>
                <a:spcPts val="0"/>
              </a:spcAft>
              <a:buClr>
                <a:srgbClr val="703DFF"/>
              </a:buClr>
              <a:buSzPts val="1800"/>
              <a:buFont typeface="Noto Sans Symbols"/>
              <a:buChar char="∙"/>
              <a:defRPr/>
            </a:lvl1pPr>
            <a:lvl2pPr indent="-342900" lvl="1" marL="914400" algn="l">
              <a:lnSpc>
                <a:spcPct val="100000"/>
              </a:lnSpc>
              <a:spcBef>
                <a:spcPts val="700"/>
              </a:spcBef>
              <a:spcAft>
                <a:spcPts val="0"/>
              </a:spcAft>
              <a:buClr>
                <a:srgbClr val="703DFF"/>
              </a:buClr>
              <a:buSzPts val="1800"/>
              <a:buFont typeface="Noto Sans Symbols"/>
              <a:buChar char="∙"/>
              <a:defRPr/>
            </a:lvl2pPr>
            <a:lvl3pPr indent="-342900" lvl="2" marL="1371600" algn="l">
              <a:lnSpc>
                <a:spcPct val="100000"/>
              </a:lnSpc>
              <a:spcBef>
                <a:spcPts val="700"/>
              </a:spcBef>
              <a:spcAft>
                <a:spcPts val="0"/>
              </a:spcAft>
              <a:buClr>
                <a:srgbClr val="703DFF"/>
              </a:buClr>
              <a:buSzPts val="1800"/>
              <a:buFont typeface="Noto Sans Symbols"/>
              <a:buChar char="∙"/>
              <a:defRPr/>
            </a:lvl3pPr>
            <a:lvl4pPr indent="-342900" lvl="3" marL="1828800" algn="l">
              <a:lnSpc>
                <a:spcPct val="100000"/>
              </a:lnSpc>
              <a:spcBef>
                <a:spcPts val="700"/>
              </a:spcBef>
              <a:spcAft>
                <a:spcPts val="0"/>
              </a:spcAft>
              <a:buClr>
                <a:srgbClr val="703DFF"/>
              </a:buClr>
              <a:buSzPts val="1800"/>
              <a:buFont typeface="Noto Sans Symbols"/>
              <a:buChar char="∙"/>
              <a:defRPr/>
            </a:lvl4pPr>
            <a:lvl5pPr indent="-342900" lvl="4" marL="2286000" algn="l">
              <a:lnSpc>
                <a:spcPct val="100000"/>
              </a:lnSpc>
              <a:spcBef>
                <a:spcPts val="700"/>
              </a:spcBef>
              <a:spcAft>
                <a:spcPts val="0"/>
              </a:spcAft>
              <a:buClr>
                <a:srgbClr val="703DFF"/>
              </a:buClr>
              <a:buSzPts val="1800"/>
              <a:buFont typeface="Noto Sans Symbols"/>
              <a:buChar char="∙"/>
              <a:defRPr/>
            </a:lvl5pPr>
            <a:lvl6pPr indent="-342900" lvl="5" marL="2743200" algn="l">
              <a:lnSpc>
                <a:spcPct val="100000"/>
              </a:lnSpc>
              <a:spcBef>
                <a:spcPts val="700"/>
              </a:spcBef>
              <a:spcAft>
                <a:spcPts val="0"/>
              </a:spcAft>
              <a:buSzPts val="1800"/>
              <a:buChar char="•"/>
              <a:defRPr/>
            </a:lvl6pPr>
            <a:lvl7pPr indent="-342900" lvl="6" marL="3200400" algn="l">
              <a:lnSpc>
                <a:spcPct val="100000"/>
              </a:lnSpc>
              <a:spcBef>
                <a:spcPts val="700"/>
              </a:spcBef>
              <a:spcAft>
                <a:spcPts val="0"/>
              </a:spcAft>
              <a:buSzPts val="1800"/>
              <a:buChar char="•"/>
              <a:defRPr/>
            </a:lvl7pPr>
            <a:lvl8pPr indent="-342900" lvl="7" marL="3657600" algn="l">
              <a:lnSpc>
                <a:spcPct val="100000"/>
              </a:lnSpc>
              <a:spcBef>
                <a:spcPts val="700"/>
              </a:spcBef>
              <a:spcAft>
                <a:spcPts val="0"/>
              </a:spcAft>
              <a:buSzPts val="1800"/>
              <a:buChar char="•"/>
              <a:defRPr/>
            </a:lvl8pPr>
            <a:lvl9pPr indent="-342900" lvl="8" marL="4114800" algn="l">
              <a:lnSpc>
                <a:spcPct val="100000"/>
              </a:lnSpc>
              <a:spcBef>
                <a:spcPts val="700"/>
              </a:spcBef>
              <a:spcAft>
                <a:spcPts val="0"/>
              </a:spcAft>
              <a:buSzPts val="1800"/>
              <a:buChar char="•"/>
              <a:defRPr/>
            </a:lvl9pPr>
          </a:lstStyle>
          <a:p/>
        </p:txBody>
      </p:sp>
      <p:sp>
        <p:nvSpPr>
          <p:cNvPr id="665" name="Google Shape;665;p47"/>
          <p:cNvSpPr txBox="1"/>
          <p:nvPr>
            <p:ph idx="12" type="sldNum"/>
          </p:nvPr>
        </p:nvSpPr>
        <p:spPr>
          <a:xfrm>
            <a:off x="8330594" y="6248400"/>
            <a:ext cx="292707" cy="332740"/>
          </a:xfrm>
          <a:prstGeom prst="rect">
            <a:avLst/>
          </a:prstGeom>
          <a:noFill/>
          <a:ln>
            <a:noFill/>
          </a:ln>
        </p:spPr>
        <p:txBody>
          <a:bodyPr anchorCtr="0" anchor="t" bIns="45700" lIns="45700" spcFirstLastPara="1" rIns="45700" wrap="square" tIns="45700">
            <a:spAutoFit/>
          </a:bodyPr>
          <a:lstStyle>
            <a:lvl1pPr indent="0" lvl="0"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1pPr>
            <a:lvl2pPr indent="0" lvl="1"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2pPr>
            <a:lvl3pPr indent="0" lvl="2"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3pPr>
            <a:lvl4pPr indent="0" lvl="3"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4pPr>
            <a:lvl5pPr indent="0" lvl="4"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5pPr>
            <a:lvl6pPr indent="0" lvl="5"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6pPr>
            <a:lvl7pPr indent="0" lvl="6"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7pPr>
            <a:lvl8pPr indent="0" lvl="7"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8pPr>
            <a:lvl9pPr indent="0" lvl="8" marL="0" marR="0" algn="r">
              <a:lnSpc>
                <a:spcPct val="100000"/>
              </a:lnSpc>
              <a:spcBef>
                <a:spcPts val="0"/>
              </a:spcBef>
              <a:spcAft>
                <a:spcPts val="0"/>
              </a:spcAft>
              <a:buClr>
                <a:srgbClr val="000000"/>
              </a:buClr>
              <a:buSzPts val="1400"/>
              <a:buFont typeface="Comic Sans MS"/>
              <a:buNone/>
              <a:defRPr b="0" i="0" sz="1400" u="none" cap="none" strike="noStrike">
                <a:solidFill>
                  <a:srgbClr val="000000"/>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9">
    <p:spTree>
      <p:nvGrpSpPr>
        <p:cNvPr id="666" name="Shape 666"/>
        <p:cNvGrpSpPr/>
        <p:nvPr/>
      </p:nvGrpSpPr>
      <p:grpSpPr>
        <a:xfrm>
          <a:off x="0" y="0"/>
          <a:ext cx="0" cy="0"/>
          <a:chOff x="0" y="0"/>
          <a:chExt cx="0" cy="0"/>
        </a:xfrm>
      </p:grpSpPr>
      <p:sp>
        <p:nvSpPr>
          <p:cNvPr id="667" name="Google Shape;667;g2760dd54dc8_0_240"/>
          <p:cNvSpPr txBox="1"/>
          <p:nvPr>
            <p:ph type="ctrTitle"/>
          </p:nvPr>
        </p:nvSpPr>
        <p:spPr>
          <a:xfrm>
            <a:off x="311708" y="992767"/>
            <a:ext cx="8520600" cy="27369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668" name="Google Shape;668;g2760dd54dc8_0_240"/>
          <p:cNvSpPr txBox="1"/>
          <p:nvPr>
            <p:ph idx="1" type="subTitle"/>
          </p:nvPr>
        </p:nvSpPr>
        <p:spPr>
          <a:xfrm>
            <a:off x="311700" y="3778833"/>
            <a:ext cx="8520600" cy="10569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69" name="Google Shape;669;g2760dd54dc8_0_240"/>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76" name="Shape 676"/>
        <p:cNvGrpSpPr/>
        <p:nvPr/>
      </p:nvGrpSpPr>
      <p:grpSpPr>
        <a:xfrm>
          <a:off x="0" y="0"/>
          <a:ext cx="0" cy="0"/>
          <a:chOff x="0" y="0"/>
          <a:chExt cx="0" cy="0"/>
        </a:xfrm>
      </p:grpSpPr>
      <p:sp>
        <p:nvSpPr>
          <p:cNvPr id="677" name="Google Shape;677;g2760dd54dc8_0_99"/>
          <p:cNvSpPr txBox="1"/>
          <p:nvPr>
            <p:ph idx="10" type="dt"/>
          </p:nvPr>
        </p:nvSpPr>
        <p:spPr>
          <a:xfrm>
            <a:off x="628650" y="6356351"/>
            <a:ext cx="2057400" cy="365100"/>
          </a:xfrm>
          <a:prstGeom prst="rect">
            <a:avLst/>
          </a:prstGeom>
          <a:noFill/>
          <a:ln>
            <a:noFill/>
          </a:ln>
        </p:spPr>
        <p:txBody>
          <a:bodyPr anchorCtr="0" anchor="ctr" bIns="41150" lIns="82300" spcFirstLastPara="1" rIns="82300" wrap="square" tIns="41150">
            <a:noAutofit/>
          </a:bodyPr>
          <a:lstStyle>
            <a:lvl1pPr lvl="0" rtl="0" algn="l">
              <a:spcBef>
                <a:spcPts val="0"/>
              </a:spcBef>
              <a:spcAft>
                <a:spcPts val="0"/>
              </a:spcAft>
              <a:buSzPts val="1300"/>
              <a:buNone/>
              <a:defRPr/>
            </a:lvl1pPr>
            <a:lvl2pPr lvl="1" rtl="0" algn="l">
              <a:spcBef>
                <a:spcPts val="0"/>
              </a:spcBef>
              <a:spcAft>
                <a:spcPts val="0"/>
              </a:spcAft>
              <a:buSzPts val="1300"/>
              <a:buNone/>
              <a:defRPr/>
            </a:lvl2pPr>
            <a:lvl3pPr lvl="2" rtl="0" algn="l">
              <a:spcBef>
                <a:spcPts val="0"/>
              </a:spcBef>
              <a:spcAft>
                <a:spcPts val="0"/>
              </a:spcAft>
              <a:buSzPts val="1300"/>
              <a:buNone/>
              <a:defRPr/>
            </a:lvl3pPr>
            <a:lvl4pPr lvl="3" rtl="0" algn="l">
              <a:spcBef>
                <a:spcPts val="0"/>
              </a:spcBef>
              <a:spcAft>
                <a:spcPts val="0"/>
              </a:spcAft>
              <a:buSzPts val="1300"/>
              <a:buNone/>
              <a:defRPr/>
            </a:lvl4pPr>
            <a:lvl5pPr lvl="4" rtl="0" algn="l">
              <a:spcBef>
                <a:spcPts val="0"/>
              </a:spcBef>
              <a:spcAft>
                <a:spcPts val="0"/>
              </a:spcAft>
              <a:buSzPts val="1300"/>
              <a:buNone/>
              <a:defRPr/>
            </a:lvl5pPr>
            <a:lvl6pPr lvl="5" rtl="0" algn="l">
              <a:spcBef>
                <a:spcPts val="0"/>
              </a:spcBef>
              <a:spcAft>
                <a:spcPts val="0"/>
              </a:spcAft>
              <a:buSzPts val="1300"/>
              <a:buNone/>
              <a:defRPr/>
            </a:lvl6pPr>
            <a:lvl7pPr lvl="6" rtl="0" algn="l">
              <a:spcBef>
                <a:spcPts val="0"/>
              </a:spcBef>
              <a:spcAft>
                <a:spcPts val="0"/>
              </a:spcAft>
              <a:buSzPts val="1300"/>
              <a:buNone/>
              <a:defRPr/>
            </a:lvl7pPr>
            <a:lvl8pPr lvl="7" rtl="0" algn="l">
              <a:spcBef>
                <a:spcPts val="0"/>
              </a:spcBef>
              <a:spcAft>
                <a:spcPts val="0"/>
              </a:spcAft>
              <a:buSzPts val="1300"/>
              <a:buNone/>
              <a:defRPr/>
            </a:lvl8pPr>
            <a:lvl9pPr lvl="8" rtl="0" algn="l">
              <a:spcBef>
                <a:spcPts val="0"/>
              </a:spcBef>
              <a:spcAft>
                <a:spcPts val="0"/>
              </a:spcAft>
              <a:buSzPts val="1300"/>
              <a:buNone/>
              <a:defRPr/>
            </a:lvl9pPr>
          </a:lstStyle>
          <a:p/>
        </p:txBody>
      </p:sp>
      <p:sp>
        <p:nvSpPr>
          <p:cNvPr id="678" name="Google Shape;678;g2760dd54dc8_0_99"/>
          <p:cNvSpPr txBox="1"/>
          <p:nvPr>
            <p:ph idx="11" type="ftr"/>
          </p:nvPr>
        </p:nvSpPr>
        <p:spPr>
          <a:xfrm>
            <a:off x="3028950" y="6356351"/>
            <a:ext cx="3086100" cy="365100"/>
          </a:xfrm>
          <a:prstGeom prst="rect">
            <a:avLst/>
          </a:prstGeom>
          <a:noFill/>
          <a:ln>
            <a:noFill/>
          </a:ln>
        </p:spPr>
        <p:txBody>
          <a:bodyPr anchorCtr="0" anchor="ctr" bIns="41150" lIns="82300" spcFirstLastPara="1" rIns="82300" wrap="square" tIns="41150">
            <a:noAutofit/>
          </a:bodyPr>
          <a:lstStyle>
            <a:lvl1pPr lvl="0" rtl="0" algn="ctr">
              <a:spcBef>
                <a:spcPts val="0"/>
              </a:spcBef>
              <a:spcAft>
                <a:spcPts val="0"/>
              </a:spcAft>
              <a:buSzPts val="1300"/>
              <a:buNone/>
              <a:defRPr/>
            </a:lvl1pPr>
            <a:lvl2pPr lvl="1" rtl="0" algn="l">
              <a:spcBef>
                <a:spcPts val="0"/>
              </a:spcBef>
              <a:spcAft>
                <a:spcPts val="0"/>
              </a:spcAft>
              <a:buSzPts val="1300"/>
              <a:buNone/>
              <a:defRPr/>
            </a:lvl2pPr>
            <a:lvl3pPr lvl="2" rtl="0" algn="l">
              <a:spcBef>
                <a:spcPts val="0"/>
              </a:spcBef>
              <a:spcAft>
                <a:spcPts val="0"/>
              </a:spcAft>
              <a:buSzPts val="1300"/>
              <a:buNone/>
              <a:defRPr/>
            </a:lvl3pPr>
            <a:lvl4pPr lvl="3" rtl="0" algn="l">
              <a:spcBef>
                <a:spcPts val="0"/>
              </a:spcBef>
              <a:spcAft>
                <a:spcPts val="0"/>
              </a:spcAft>
              <a:buSzPts val="1300"/>
              <a:buNone/>
              <a:defRPr/>
            </a:lvl4pPr>
            <a:lvl5pPr lvl="4" rtl="0" algn="l">
              <a:spcBef>
                <a:spcPts val="0"/>
              </a:spcBef>
              <a:spcAft>
                <a:spcPts val="0"/>
              </a:spcAft>
              <a:buSzPts val="1300"/>
              <a:buNone/>
              <a:defRPr/>
            </a:lvl5pPr>
            <a:lvl6pPr lvl="5" rtl="0" algn="l">
              <a:spcBef>
                <a:spcPts val="0"/>
              </a:spcBef>
              <a:spcAft>
                <a:spcPts val="0"/>
              </a:spcAft>
              <a:buSzPts val="1300"/>
              <a:buNone/>
              <a:defRPr/>
            </a:lvl6pPr>
            <a:lvl7pPr lvl="6" rtl="0" algn="l">
              <a:spcBef>
                <a:spcPts val="0"/>
              </a:spcBef>
              <a:spcAft>
                <a:spcPts val="0"/>
              </a:spcAft>
              <a:buSzPts val="1300"/>
              <a:buNone/>
              <a:defRPr/>
            </a:lvl7pPr>
            <a:lvl8pPr lvl="7" rtl="0" algn="l">
              <a:spcBef>
                <a:spcPts val="0"/>
              </a:spcBef>
              <a:spcAft>
                <a:spcPts val="0"/>
              </a:spcAft>
              <a:buSzPts val="1300"/>
              <a:buNone/>
              <a:defRPr/>
            </a:lvl8pPr>
            <a:lvl9pPr lvl="8" rtl="0" algn="l">
              <a:spcBef>
                <a:spcPts val="0"/>
              </a:spcBef>
              <a:spcAft>
                <a:spcPts val="0"/>
              </a:spcAft>
              <a:buSzPts val="1300"/>
              <a:buNone/>
              <a:defRPr/>
            </a:lvl9pPr>
          </a:lstStyle>
          <a:p/>
        </p:txBody>
      </p:sp>
      <p:sp>
        <p:nvSpPr>
          <p:cNvPr id="679" name="Google Shape;679;g2760dd54dc8_0_99"/>
          <p:cNvSpPr txBox="1"/>
          <p:nvPr>
            <p:ph idx="12" type="sldNum"/>
          </p:nvPr>
        </p:nvSpPr>
        <p:spPr>
          <a:xfrm>
            <a:off x="6457950" y="6356351"/>
            <a:ext cx="2057400" cy="365100"/>
          </a:xfrm>
          <a:prstGeom prst="rect">
            <a:avLst/>
          </a:prstGeom>
          <a:noFill/>
          <a:ln>
            <a:noFill/>
          </a:ln>
        </p:spPr>
        <p:txBody>
          <a:bodyPr anchorCtr="0" anchor="ctr" bIns="41150" lIns="82300" spcFirstLastPara="1" rIns="82300" wrap="square" tIns="411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80" name="Shape 680"/>
        <p:cNvGrpSpPr/>
        <p:nvPr/>
      </p:nvGrpSpPr>
      <p:grpSpPr>
        <a:xfrm>
          <a:off x="0" y="0"/>
          <a:ext cx="0" cy="0"/>
          <a:chOff x="0" y="0"/>
          <a:chExt cx="0" cy="0"/>
        </a:xfrm>
      </p:grpSpPr>
      <p:sp>
        <p:nvSpPr>
          <p:cNvPr id="681" name="Google Shape;681;g2760dd54dc8_0_103"/>
          <p:cNvSpPr txBox="1"/>
          <p:nvPr>
            <p:ph type="ctrTitle"/>
          </p:nvPr>
        </p:nvSpPr>
        <p:spPr>
          <a:xfrm>
            <a:off x="685800" y="1122363"/>
            <a:ext cx="7772400" cy="2387700"/>
          </a:xfrm>
          <a:prstGeom prst="rect">
            <a:avLst/>
          </a:prstGeom>
          <a:noFill/>
          <a:ln>
            <a:noFill/>
          </a:ln>
        </p:spPr>
        <p:txBody>
          <a:bodyPr anchorCtr="0" anchor="b" bIns="41150" lIns="82300" spcFirstLastPara="1" rIns="82300" wrap="square" tIns="41150">
            <a:normAutofit/>
          </a:bodyPr>
          <a:lstStyle>
            <a:lvl1pPr lvl="0" rtl="0" algn="ctr">
              <a:lnSpc>
                <a:spcPct val="90000"/>
              </a:lnSpc>
              <a:spcBef>
                <a:spcPts val="0"/>
              </a:spcBef>
              <a:spcAft>
                <a:spcPts val="0"/>
              </a:spcAft>
              <a:buClr>
                <a:schemeClr val="dk1"/>
              </a:buClr>
              <a:buSzPts val="5900"/>
              <a:buFont typeface="Calibri"/>
              <a:buNone/>
              <a:defRPr sz="59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682" name="Google Shape;682;g2760dd54dc8_0_103"/>
          <p:cNvSpPr txBox="1"/>
          <p:nvPr>
            <p:ph idx="1" type="subTitle"/>
          </p:nvPr>
        </p:nvSpPr>
        <p:spPr>
          <a:xfrm>
            <a:off x="1143000" y="3602038"/>
            <a:ext cx="6858000" cy="1655700"/>
          </a:xfrm>
          <a:prstGeom prst="rect">
            <a:avLst/>
          </a:prstGeom>
          <a:noFill/>
          <a:ln>
            <a:noFill/>
          </a:ln>
        </p:spPr>
        <p:txBody>
          <a:bodyPr anchorCtr="0" anchor="t" bIns="41150" lIns="82300" spcFirstLastPara="1" rIns="82300" wrap="square" tIns="4115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683" name="Google Shape;683;g2760dd54dc8_0_103"/>
          <p:cNvSpPr txBox="1"/>
          <p:nvPr>
            <p:ph idx="10" type="dt"/>
          </p:nvPr>
        </p:nvSpPr>
        <p:spPr>
          <a:xfrm>
            <a:off x="628650" y="6356351"/>
            <a:ext cx="2057400" cy="365100"/>
          </a:xfrm>
          <a:prstGeom prst="rect">
            <a:avLst/>
          </a:prstGeom>
          <a:noFill/>
          <a:ln>
            <a:noFill/>
          </a:ln>
        </p:spPr>
        <p:txBody>
          <a:bodyPr anchorCtr="0" anchor="ctr" bIns="41150" lIns="82300" spcFirstLastPara="1" rIns="82300" wrap="square" tIns="41150">
            <a:noAutofit/>
          </a:bodyPr>
          <a:lstStyle>
            <a:lvl1pPr lvl="0" rtl="0" algn="l">
              <a:spcBef>
                <a:spcPts val="0"/>
              </a:spcBef>
              <a:spcAft>
                <a:spcPts val="0"/>
              </a:spcAft>
              <a:buSzPts val="1300"/>
              <a:buNone/>
              <a:defRPr/>
            </a:lvl1pPr>
            <a:lvl2pPr lvl="1" rtl="0" algn="l">
              <a:spcBef>
                <a:spcPts val="0"/>
              </a:spcBef>
              <a:spcAft>
                <a:spcPts val="0"/>
              </a:spcAft>
              <a:buSzPts val="1300"/>
              <a:buNone/>
              <a:defRPr/>
            </a:lvl2pPr>
            <a:lvl3pPr lvl="2" rtl="0" algn="l">
              <a:spcBef>
                <a:spcPts val="0"/>
              </a:spcBef>
              <a:spcAft>
                <a:spcPts val="0"/>
              </a:spcAft>
              <a:buSzPts val="1300"/>
              <a:buNone/>
              <a:defRPr/>
            </a:lvl3pPr>
            <a:lvl4pPr lvl="3" rtl="0" algn="l">
              <a:spcBef>
                <a:spcPts val="0"/>
              </a:spcBef>
              <a:spcAft>
                <a:spcPts val="0"/>
              </a:spcAft>
              <a:buSzPts val="1300"/>
              <a:buNone/>
              <a:defRPr/>
            </a:lvl4pPr>
            <a:lvl5pPr lvl="4" rtl="0" algn="l">
              <a:spcBef>
                <a:spcPts val="0"/>
              </a:spcBef>
              <a:spcAft>
                <a:spcPts val="0"/>
              </a:spcAft>
              <a:buSzPts val="1300"/>
              <a:buNone/>
              <a:defRPr/>
            </a:lvl5pPr>
            <a:lvl6pPr lvl="5" rtl="0" algn="l">
              <a:spcBef>
                <a:spcPts val="0"/>
              </a:spcBef>
              <a:spcAft>
                <a:spcPts val="0"/>
              </a:spcAft>
              <a:buSzPts val="1300"/>
              <a:buNone/>
              <a:defRPr/>
            </a:lvl6pPr>
            <a:lvl7pPr lvl="6" rtl="0" algn="l">
              <a:spcBef>
                <a:spcPts val="0"/>
              </a:spcBef>
              <a:spcAft>
                <a:spcPts val="0"/>
              </a:spcAft>
              <a:buSzPts val="1300"/>
              <a:buNone/>
              <a:defRPr/>
            </a:lvl7pPr>
            <a:lvl8pPr lvl="7" rtl="0" algn="l">
              <a:spcBef>
                <a:spcPts val="0"/>
              </a:spcBef>
              <a:spcAft>
                <a:spcPts val="0"/>
              </a:spcAft>
              <a:buSzPts val="1300"/>
              <a:buNone/>
              <a:defRPr/>
            </a:lvl8pPr>
            <a:lvl9pPr lvl="8" rtl="0" algn="l">
              <a:spcBef>
                <a:spcPts val="0"/>
              </a:spcBef>
              <a:spcAft>
                <a:spcPts val="0"/>
              </a:spcAft>
              <a:buSzPts val="1300"/>
              <a:buNone/>
              <a:defRPr/>
            </a:lvl9pPr>
          </a:lstStyle>
          <a:p/>
        </p:txBody>
      </p:sp>
      <p:sp>
        <p:nvSpPr>
          <p:cNvPr id="684" name="Google Shape;684;g2760dd54dc8_0_103"/>
          <p:cNvSpPr txBox="1"/>
          <p:nvPr>
            <p:ph idx="11" type="ftr"/>
          </p:nvPr>
        </p:nvSpPr>
        <p:spPr>
          <a:xfrm>
            <a:off x="3028950" y="6356351"/>
            <a:ext cx="3086100" cy="365100"/>
          </a:xfrm>
          <a:prstGeom prst="rect">
            <a:avLst/>
          </a:prstGeom>
          <a:noFill/>
          <a:ln>
            <a:noFill/>
          </a:ln>
        </p:spPr>
        <p:txBody>
          <a:bodyPr anchorCtr="0" anchor="ctr" bIns="41150" lIns="82300" spcFirstLastPara="1" rIns="82300" wrap="square" tIns="41150">
            <a:noAutofit/>
          </a:bodyPr>
          <a:lstStyle>
            <a:lvl1pPr lvl="0" rtl="0" algn="ctr">
              <a:spcBef>
                <a:spcPts val="0"/>
              </a:spcBef>
              <a:spcAft>
                <a:spcPts val="0"/>
              </a:spcAft>
              <a:buSzPts val="1300"/>
              <a:buNone/>
              <a:defRPr/>
            </a:lvl1pPr>
            <a:lvl2pPr lvl="1" rtl="0" algn="l">
              <a:spcBef>
                <a:spcPts val="0"/>
              </a:spcBef>
              <a:spcAft>
                <a:spcPts val="0"/>
              </a:spcAft>
              <a:buSzPts val="1300"/>
              <a:buNone/>
              <a:defRPr/>
            </a:lvl2pPr>
            <a:lvl3pPr lvl="2" rtl="0" algn="l">
              <a:spcBef>
                <a:spcPts val="0"/>
              </a:spcBef>
              <a:spcAft>
                <a:spcPts val="0"/>
              </a:spcAft>
              <a:buSzPts val="1300"/>
              <a:buNone/>
              <a:defRPr/>
            </a:lvl3pPr>
            <a:lvl4pPr lvl="3" rtl="0" algn="l">
              <a:spcBef>
                <a:spcPts val="0"/>
              </a:spcBef>
              <a:spcAft>
                <a:spcPts val="0"/>
              </a:spcAft>
              <a:buSzPts val="1300"/>
              <a:buNone/>
              <a:defRPr/>
            </a:lvl4pPr>
            <a:lvl5pPr lvl="4" rtl="0" algn="l">
              <a:spcBef>
                <a:spcPts val="0"/>
              </a:spcBef>
              <a:spcAft>
                <a:spcPts val="0"/>
              </a:spcAft>
              <a:buSzPts val="1300"/>
              <a:buNone/>
              <a:defRPr/>
            </a:lvl5pPr>
            <a:lvl6pPr lvl="5" rtl="0" algn="l">
              <a:spcBef>
                <a:spcPts val="0"/>
              </a:spcBef>
              <a:spcAft>
                <a:spcPts val="0"/>
              </a:spcAft>
              <a:buSzPts val="1300"/>
              <a:buNone/>
              <a:defRPr/>
            </a:lvl6pPr>
            <a:lvl7pPr lvl="6" rtl="0" algn="l">
              <a:spcBef>
                <a:spcPts val="0"/>
              </a:spcBef>
              <a:spcAft>
                <a:spcPts val="0"/>
              </a:spcAft>
              <a:buSzPts val="1300"/>
              <a:buNone/>
              <a:defRPr/>
            </a:lvl7pPr>
            <a:lvl8pPr lvl="7" rtl="0" algn="l">
              <a:spcBef>
                <a:spcPts val="0"/>
              </a:spcBef>
              <a:spcAft>
                <a:spcPts val="0"/>
              </a:spcAft>
              <a:buSzPts val="1300"/>
              <a:buNone/>
              <a:defRPr/>
            </a:lvl8pPr>
            <a:lvl9pPr lvl="8" rtl="0" algn="l">
              <a:spcBef>
                <a:spcPts val="0"/>
              </a:spcBef>
              <a:spcAft>
                <a:spcPts val="0"/>
              </a:spcAft>
              <a:buSzPts val="1300"/>
              <a:buNone/>
              <a:defRPr/>
            </a:lvl9pPr>
          </a:lstStyle>
          <a:p/>
        </p:txBody>
      </p:sp>
      <p:sp>
        <p:nvSpPr>
          <p:cNvPr id="685" name="Google Shape;685;g2760dd54dc8_0_103"/>
          <p:cNvSpPr txBox="1"/>
          <p:nvPr>
            <p:ph idx="12" type="sldNum"/>
          </p:nvPr>
        </p:nvSpPr>
        <p:spPr>
          <a:xfrm>
            <a:off x="6457950" y="6356351"/>
            <a:ext cx="2057400" cy="365100"/>
          </a:xfrm>
          <a:prstGeom prst="rect">
            <a:avLst/>
          </a:prstGeom>
          <a:noFill/>
          <a:ln>
            <a:noFill/>
          </a:ln>
        </p:spPr>
        <p:txBody>
          <a:bodyPr anchorCtr="0" anchor="ctr" bIns="41150" lIns="82300" spcFirstLastPara="1" rIns="82300" wrap="square" tIns="411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86" name="Shape 686"/>
        <p:cNvGrpSpPr/>
        <p:nvPr/>
      </p:nvGrpSpPr>
      <p:grpSpPr>
        <a:xfrm>
          <a:off x="0" y="0"/>
          <a:ext cx="0" cy="0"/>
          <a:chOff x="0" y="0"/>
          <a:chExt cx="0" cy="0"/>
        </a:xfrm>
      </p:grpSpPr>
      <p:sp>
        <p:nvSpPr>
          <p:cNvPr id="687" name="Google Shape;687;g2760dd54dc8_0_109"/>
          <p:cNvSpPr txBox="1"/>
          <p:nvPr>
            <p:ph type="title"/>
          </p:nvPr>
        </p:nvSpPr>
        <p:spPr>
          <a:xfrm>
            <a:off x="628650" y="365126"/>
            <a:ext cx="7886700" cy="1325700"/>
          </a:xfrm>
          <a:prstGeom prst="rect">
            <a:avLst/>
          </a:prstGeom>
          <a:noFill/>
          <a:ln>
            <a:noFill/>
          </a:ln>
        </p:spPr>
        <p:txBody>
          <a:bodyPr anchorCtr="0" anchor="ctr" bIns="41150" lIns="82300" spcFirstLastPara="1" rIns="82300" wrap="square" tIns="41150">
            <a:normAutofit/>
          </a:bodyPr>
          <a:lstStyle>
            <a:lvl1pPr lvl="0" rtl="0" algn="l">
              <a:lnSpc>
                <a:spcPct val="90000"/>
              </a:lnSpc>
              <a:spcBef>
                <a:spcPts val="0"/>
              </a:spcBef>
              <a:spcAft>
                <a:spcPts val="0"/>
              </a:spcAft>
              <a:buClr>
                <a:schemeClr val="dk1"/>
              </a:buClr>
              <a:buSzPts val="1600"/>
              <a:buNone/>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688" name="Google Shape;688;g2760dd54dc8_0_109"/>
          <p:cNvSpPr txBox="1"/>
          <p:nvPr>
            <p:ph idx="1" type="body"/>
          </p:nvPr>
        </p:nvSpPr>
        <p:spPr>
          <a:xfrm>
            <a:off x="628650" y="1825625"/>
            <a:ext cx="7886700" cy="4351200"/>
          </a:xfrm>
          <a:prstGeom prst="rect">
            <a:avLst/>
          </a:prstGeom>
          <a:noFill/>
          <a:ln>
            <a:noFill/>
          </a:ln>
        </p:spPr>
        <p:txBody>
          <a:bodyPr anchorCtr="0" anchor="t" bIns="41150" lIns="82300" spcFirstLastPara="1" rIns="82300" wrap="square" tIns="41150">
            <a:normAutofit/>
          </a:bodyPr>
          <a:lstStyle>
            <a:lvl1pPr indent="-330200" lvl="0" marL="457200" rtl="0" algn="l">
              <a:lnSpc>
                <a:spcPct val="90000"/>
              </a:lnSpc>
              <a:spcBef>
                <a:spcPts val="1000"/>
              </a:spcBef>
              <a:spcAft>
                <a:spcPts val="0"/>
              </a:spcAft>
              <a:buClr>
                <a:schemeClr val="dk1"/>
              </a:buClr>
              <a:buSzPts val="1600"/>
              <a:buChar char="•"/>
              <a:defRPr/>
            </a:lvl1pPr>
            <a:lvl2pPr indent="-330200" lvl="1" marL="914400" rtl="0" algn="l">
              <a:lnSpc>
                <a:spcPct val="90000"/>
              </a:lnSpc>
              <a:spcBef>
                <a:spcPts val="500"/>
              </a:spcBef>
              <a:spcAft>
                <a:spcPts val="0"/>
              </a:spcAft>
              <a:buClr>
                <a:schemeClr val="dk1"/>
              </a:buClr>
              <a:buSzPts val="1600"/>
              <a:buChar char="•"/>
              <a:defRPr/>
            </a:lvl2pPr>
            <a:lvl3pPr indent="-330200" lvl="2" marL="1371600" rtl="0" algn="l">
              <a:lnSpc>
                <a:spcPct val="90000"/>
              </a:lnSpc>
              <a:spcBef>
                <a:spcPts val="500"/>
              </a:spcBef>
              <a:spcAft>
                <a:spcPts val="0"/>
              </a:spcAft>
              <a:buClr>
                <a:schemeClr val="dk1"/>
              </a:buClr>
              <a:buSzPts val="1600"/>
              <a:buChar char="•"/>
              <a:defRPr/>
            </a:lvl3pPr>
            <a:lvl4pPr indent="-330200" lvl="3" marL="1828800" rtl="0" algn="l">
              <a:lnSpc>
                <a:spcPct val="90000"/>
              </a:lnSpc>
              <a:spcBef>
                <a:spcPts val="500"/>
              </a:spcBef>
              <a:spcAft>
                <a:spcPts val="0"/>
              </a:spcAft>
              <a:buClr>
                <a:schemeClr val="dk1"/>
              </a:buClr>
              <a:buSzPts val="1600"/>
              <a:buChar char="•"/>
              <a:defRPr/>
            </a:lvl4pPr>
            <a:lvl5pPr indent="-330200" lvl="4" marL="2286000" rtl="0" algn="l">
              <a:lnSpc>
                <a:spcPct val="90000"/>
              </a:lnSpc>
              <a:spcBef>
                <a:spcPts val="500"/>
              </a:spcBef>
              <a:spcAft>
                <a:spcPts val="0"/>
              </a:spcAft>
              <a:buClr>
                <a:schemeClr val="dk1"/>
              </a:buClr>
              <a:buSzPts val="1600"/>
              <a:buChar char="•"/>
              <a:defRPr/>
            </a:lvl5pPr>
            <a:lvl6pPr indent="-330200" lvl="5" marL="2743200" rtl="0" algn="l">
              <a:lnSpc>
                <a:spcPct val="90000"/>
              </a:lnSpc>
              <a:spcBef>
                <a:spcPts val="500"/>
              </a:spcBef>
              <a:spcAft>
                <a:spcPts val="0"/>
              </a:spcAft>
              <a:buClr>
                <a:schemeClr val="dk1"/>
              </a:buClr>
              <a:buSzPts val="1600"/>
              <a:buChar char="•"/>
              <a:defRPr/>
            </a:lvl6pPr>
            <a:lvl7pPr indent="-330200" lvl="6" marL="3200400" rtl="0" algn="l">
              <a:lnSpc>
                <a:spcPct val="90000"/>
              </a:lnSpc>
              <a:spcBef>
                <a:spcPts val="500"/>
              </a:spcBef>
              <a:spcAft>
                <a:spcPts val="0"/>
              </a:spcAft>
              <a:buClr>
                <a:schemeClr val="dk1"/>
              </a:buClr>
              <a:buSzPts val="1600"/>
              <a:buChar char="•"/>
              <a:defRPr/>
            </a:lvl7pPr>
            <a:lvl8pPr indent="-330200" lvl="7" marL="3657600" rtl="0" algn="l">
              <a:lnSpc>
                <a:spcPct val="90000"/>
              </a:lnSpc>
              <a:spcBef>
                <a:spcPts val="500"/>
              </a:spcBef>
              <a:spcAft>
                <a:spcPts val="0"/>
              </a:spcAft>
              <a:buClr>
                <a:schemeClr val="dk1"/>
              </a:buClr>
              <a:buSzPts val="1600"/>
              <a:buChar char="•"/>
              <a:defRPr/>
            </a:lvl8pPr>
            <a:lvl9pPr indent="-330200" lvl="8" marL="4114800" rtl="0" algn="l">
              <a:lnSpc>
                <a:spcPct val="90000"/>
              </a:lnSpc>
              <a:spcBef>
                <a:spcPts val="500"/>
              </a:spcBef>
              <a:spcAft>
                <a:spcPts val="0"/>
              </a:spcAft>
              <a:buClr>
                <a:schemeClr val="dk1"/>
              </a:buClr>
              <a:buSzPts val="1600"/>
              <a:buChar char="•"/>
              <a:defRPr/>
            </a:lvl9pPr>
          </a:lstStyle>
          <a:p/>
        </p:txBody>
      </p:sp>
      <p:sp>
        <p:nvSpPr>
          <p:cNvPr id="689" name="Google Shape;689;g2760dd54dc8_0_109"/>
          <p:cNvSpPr txBox="1"/>
          <p:nvPr>
            <p:ph idx="10" type="dt"/>
          </p:nvPr>
        </p:nvSpPr>
        <p:spPr>
          <a:xfrm>
            <a:off x="628650" y="6356351"/>
            <a:ext cx="2057400" cy="365100"/>
          </a:xfrm>
          <a:prstGeom prst="rect">
            <a:avLst/>
          </a:prstGeom>
          <a:noFill/>
          <a:ln>
            <a:noFill/>
          </a:ln>
        </p:spPr>
        <p:txBody>
          <a:bodyPr anchorCtr="0" anchor="ctr" bIns="41150" lIns="82300" spcFirstLastPara="1" rIns="82300" wrap="square" tIns="41150">
            <a:noAutofit/>
          </a:bodyPr>
          <a:lstStyle>
            <a:lvl1pPr lvl="0" rtl="0" algn="l">
              <a:spcBef>
                <a:spcPts val="0"/>
              </a:spcBef>
              <a:spcAft>
                <a:spcPts val="0"/>
              </a:spcAft>
              <a:buSzPts val="1300"/>
              <a:buNone/>
              <a:defRPr/>
            </a:lvl1pPr>
            <a:lvl2pPr lvl="1" rtl="0" algn="l">
              <a:spcBef>
                <a:spcPts val="0"/>
              </a:spcBef>
              <a:spcAft>
                <a:spcPts val="0"/>
              </a:spcAft>
              <a:buSzPts val="1300"/>
              <a:buNone/>
              <a:defRPr/>
            </a:lvl2pPr>
            <a:lvl3pPr lvl="2" rtl="0" algn="l">
              <a:spcBef>
                <a:spcPts val="0"/>
              </a:spcBef>
              <a:spcAft>
                <a:spcPts val="0"/>
              </a:spcAft>
              <a:buSzPts val="1300"/>
              <a:buNone/>
              <a:defRPr/>
            </a:lvl3pPr>
            <a:lvl4pPr lvl="3" rtl="0" algn="l">
              <a:spcBef>
                <a:spcPts val="0"/>
              </a:spcBef>
              <a:spcAft>
                <a:spcPts val="0"/>
              </a:spcAft>
              <a:buSzPts val="1300"/>
              <a:buNone/>
              <a:defRPr/>
            </a:lvl4pPr>
            <a:lvl5pPr lvl="4" rtl="0" algn="l">
              <a:spcBef>
                <a:spcPts val="0"/>
              </a:spcBef>
              <a:spcAft>
                <a:spcPts val="0"/>
              </a:spcAft>
              <a:buSzPts val="1300"/>
              <a:buNone/>
              <a:defRPr/>
            </a:lvl5pPr>
            <a:lvl6pPr lvl="5" rtl="0" algn="l">
              <a:spcBef>
                <a:spcPts val="0"/>
              </a:spcBef>
              <a:spcAft>
                <a:spcPts val="0"/>
              </a:spcAft>
              <a:buSzPts val="1300"/>
              <a:buNone/>
              <a:defRPr/>
            </a:lvl6pPr>
            <a:lvl7pPr lvl="6" rtl="0" algn="l">
              <a:spcBef>
                <a:spcPts val="0"/>
              </a:spcBef>
              <a:spcAft>
                <a:spcPts val="0"/>
              </a:spcAft>
              <a:buSzPts val="1300"/>
              <a:buNone/>
              <a:defRPr/>
            </a:lvl7pPr>
            <a:lvl8pPr lvl="7" rtl="0" algn="l">
              <a:spcBef>
                <a:spcPts val="0"/>
              </a:spcBef>
              <a:spcAft>
                <a:spcPts val="0"/>
              </a:spcAft>
              <a:buSzPts val="1300"/>
              <a:buNone/>
              <a:defRPr/>
            </a:lvl8pPr>
            <a:lvl9pPr lvl="8" rtl="0" algn="l">
              <a:spcBef>
                <a:spcPts val="0"/>
              </a:spcBef>
              <a:spcAft>
                <a:spcPts val="0"/>
              </a:spcAft>
              <a:buSzPts val="1300"/>
              <a:buNone/>
              <a:defRPr/>
            </a:lvl9pPr>
          </a:lstStyle>
          <a:p/>
        </p:txBody>
      </p:sp>
      <p:sp>
        <p:nvSpPr>
          <p:cNvPr id="690" name="Google Shape;690;g2760dd54dc8_0_109"/>
          <p:cNvSpPr txBox="1"/>
          <p:nvPr>
            <p:ph idx="11" type="ftr"/>
          </p:nvPr>
        </p:nvSpPr>
        <p:spPr>
          <a:xfrm>
            <a:off x="3028950" y="6356351"/>
            <a:ext cx="3086100" cy="365100"/>
          </a:xfrm>
          <a:prstGeom prst="rect">
            <a:avLst/>
          </a:prstGeom>
          <a:noFill/>
          <a:ln>
            <a:noFill/>
          </a:ln>
        </p:spPr>
        <p:txBody>
          <a:bodyPr anchorCtr="0" anchor="ctr" bIns="41150" lIns="82300" spcFirstLastPara="1" rIns="82300" wrap="square" tIns="41150">
            <a:noAutofit/>
          </a:bodyPr>
          <a:lstStyle>
            <a:lvl1pPr lvl="0" rtl="0" algn="ctr">
              <a:spcBef>
                <a:spcPts val="0"/>
              </a:spcBef>
              <a:spcAft>
                <a:spcPts val="0"/>
              </a:spcAft>
              <a:buSzPts val="1300"/>
              <a:buNone/>
              <a:defRPr/>
            </a:lvl1pPr>
            <a:lvl2pPr lvl="1" rtl="0" algn="l">
              <a:spcBef>
                <a:spcPts val="0"/>
              </a:spcBef>
              <a:spcAft>
                <a:spcPts val="0"/>
              </a:spcAft>
              <a:buSzPts val="1300"/>
              <a:buNone/>
              <a:defRPr/>
            </a:lvl2pPr>
            <a:lvl3pPr lvl="2" rtl="0" algn="l">
              <a:spcBef>
                <a:spcPts val="0"/>
              </a:spcBef>
              <a:spcAft>
                <a:spcPts val="0"/>
              </a:spcAft>
              <a:buSzPts val="1300"/>
              <a:buNone/>
              <a:defRPr/>
            </a:lvl3pPr>
            <a:lvl4pPr lvl="3" rtl="0" algn="l">
              <a:spcBef>
                <a:spcPts val="0"/>
              </a:spcBef>
              <a:spcAft>
                <a:spcPts val="0"/>
              </a:spcAft>
              <a:buSzPts val="1300"/>
              <a:buNone/>
              <a:defRPr/>
            </a:lvl4pPr>
            <a:lvl5pPr lvl="4" rtl="0" algn="l">
              <a:spcBef>
                <a:spcPts val="0"/>
              </a:spcBef>
              <a:spcAft>
                <a:spcPts val="0"/>
              </a:spcAft>
              <a:buSzPts val="1300"/>
              <a:buNone/>
              <a:defRPr/>
            </a:lvl5pPr>
            <a:lvl6pPr lvl="5" rtl="0" algn="l">
              <a:spcBef>
                <a:spcPts val="0"/>
              </a:spcBef>
              <a:spcAft>
                <a:spcPts val="0"/>
              </a:spcAft>
              <a:buSzPts val="1300"/>
              <a:buNone/>
              <a:defRPr/>
            </a:lvl6pPr>
            <a:lvl7pPr lvl="6" rtl="0" algn="l">
              <a:spcBef>
                <a:spcPts val="0"/>
              </a:spcBef>
              <a:spcAft>
                <a:spcPts val="0"/>
              </a:spcAft>
              <a:buSzPts val="1300"/>
              <a:buNone/>
              <a:defRPr/>
            </a:lvl7pPr>
            <a:lvl8pPr lvl="7" rtl="0" algn="l">
              <a:spcBef>
                <a:spcPts val="0"/>
              </a:spcBef>
              <a:spcAft>
                <a:spcPts val="0"/>
              </a:spcAft>
              <a:buSzPts val="1300"/>
              <a:buNone/>
              <a:defRPr/>
            </a:lvl8pPr>
            <a:lvl9pPr lvl="8" rtl="0" algn="l">
              <a:spcBef>
                <a:spcPts val="0"/>
              </a:spcBef>
              <a:spcAft>
                <a:spcPts val="0"/>
              </a:spcAft>
              <a:buSzPts val="1300"/>
              <a:buNone/>
              <a:defRPr/>
            </a:lvl9pPr>
          </a:lstStyle>
          <a:p/>
        </p:txBody>
      </p:sp>
      <p:sp>
        <p:nvSpPr>
          <p:cNvPr id="691" name="Google Shape;691;g2760dd54dc8_0_109"/>
          <p:cNvSpPr txBox="1"/>
          <p:nvPr>
            <p:ph idx="12" type="sldNum"/>
          </p:nvPr>
        </p:nvSpPr>
        <p:spPr>
          <a:xfrm>
            <a:off x="6457950" y="6356351"/>
            <a:ext cx="2057400" cy="365100"/>
          </a:xfrm>
          <a:prstGeom prst="rect">
            <a:avLst/>
          </a:prstGeom>
          <a:noFill/>
          <a:ln>
            <a:noFill/>
          </a:ln>
        </p:spPr>
        <p:txBody>
          <a:bodyPr anchorCtr="0" anchor="ctr" bIns="41150" lIns="82300" spcFirstLastPara="1" rIns="82300" wrap="square" tIns="411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92" name="Shape 692"/>
        <p:cNvGrpSpPr/>
        <p:nvPr/>
      </p:nvGrpSpPr>
      <p:grpSpPr>
        <a:xfrm>
          <a:off x="0" y="0"/>
          <a:ext cx="0" cy="0"/>
          <a:chOff x="0" y="0"/>
          <a:chExt cx="0" cy="0"/>
        </a:xfrm>
      </p:grpSpPr>
      <p:sp>
        <p:nvSpPr>
          <p:cNvPr id="693" name="Google Shape;693;g2760dd54dc8_0_115"/>
          <p:cNvSpPr txBox="1"/>
          <p:nvPr>
            <p:ph type="title"/>
          </p:nvPr>
        </p:nvSpPr>
        <p:spPr>
          <a:xfrm>
            <a:off x="623888" y="1709740"/>
            <a:ext cx="7886700" cy="2852700"/>
          </a:xfrm>
          <a:prstGeom prst="rect">
            <a:avLst/>
          </a:prstGeom>
          <a:noFill/>
          <a:ln>
            <a:noFill/>
          </a:ln>
        </p:spPr>
        <p:txBody>
          <a:bodyPr anchorCtr="0" anchor="b" bIns="41150" lIns="82300" spcFirstLastPara="1" rIns="82300" wrap="square" tIns="41150">
            <a:normAutofit/>
          </a:bodyPr>
          <a:lstStyle>
            <a:lvl1pPr lvl="0" rtl="0" algn="l">
              <a:lnSpc>
                <a:spcPct val="90000"/>
              </a:lnSpc>
              <a:spcBef>
                <a:spcPts val="0"/>
              </a:spcBef>
              <a:spcAft>
                <a:spcPts val="0"/>
              </a:spcAft>
              <a:buClr>
                <a:schemeClr val="dk1"/>
              </a:buClr>
              <a:buSzPts val="5900"/>
              <a:buFont typeface="Calibri"/>
              <a:buNone/>
              <a:defRPr sz="59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694" name="Google Shape;694;g2760dd54dc8_0_115"/>
          <p:cNvSpPr txBox="1"/>
          <p:nvPr>
            <p:ph idx="1" type="body"/>
          </p:nvPr>
        </p:nvSpPr>
        <p:spPr>
          <a:xfrm>
            <a:off x="623888" y="4589464"/>
            <a:ext cx="7886700" cy="1500000"/>
          </a:xfrm>
          <a:prstGeom prst="rect">
            <a:avLst/>
          </a:prstGeom>
          <a:noFill/>
          <a:ln>
            <a:noFill/>
          </a:ln>
        </p:spPr>
        <p:txBody>
          <a:bodyPr anchorCtr="0" anchor="t" bIns="41150" lIns="82300" spcFirstLastPara="1" rIns="82300" wrap="square" tIns="41150">
            <a:normAutofit/>
          </a:bodyPr>
          <a:lstStyle>
            <a:lvl1pPr indent="-228600" lvl="0" marL="457200" rtl="0" algn="l">
              <a:lnSpc>
                <a:spcPct val="90000"/>
              </a:lnSpc>
              <a:spcBef>
                <a:spcPts val="1000"/>
              </a:spcBef>
              <a:spcAft>
                <a:spcPts val="0"/>
              </a:spcAft>
              <a:buClr>
                <a:schemeClr val="dk1"/>
              </a:buClr>
              <a:buSzPts val="2400"/>
              <a:buNone/>
              <a:defRPr sz="2400">
                <a:solidFill>
                  <a:schemeClr val="dk1"/>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695" name="Google Shape;695;g2760dd54dc8_0_115"/>
          <p:cNvSpPr txBox="1"/>
          <p:nvPr>
            <p:ph idx="10" type="dt"/>
          </p:nvPr>
        </p:nvSpPr>
        <p:spPr>
          <a:xfrm>
            <a:off x="628650" y="6356351"/>
            <a:ext cx="2057400" cy="365100"/>
          </a:xfrm>
          <a:prstGeom prst="rect">
            <a:avLst/>
          </a:prstGeom>
          <a:noFill/>
          <a:ln>
            <a:noFill/>
          </a:ln>
        </p:spPr>
        <p:txBody>
          <a:bodyPr anchorCtr="0" anchor="ctr" bIns="41150" lIns="82300" spcFirstLastPara="1" rIns="82300" wrap="square" tIns="41150">
            <a:noAutofit/>
          </a:bodyPr>
          <a:lstStyle>
            <a:lvl1pPr lvl="0" rtl="0" algn="l">
              <a:spcBef>
                <a:spcPts val="0"/>
              </a:spcBef>
              <a:spcAft>
                <a:spcPts val="0"/>
              </a:spcAft>
              <a:buSzPts val="1300"/>
              <a:buNone/>
              <a:defRPr/>
            </a:lvl1pPr>
            <a:lvl2pPr lvl="1" rtl="0" algn="l">
              <a:spcBef>
                <a:spcPts val="0"/>
              </a:spcBef>
              <a:spcAft>
                <a:spcPts val="0"/>
              </a:spcAft>
              <a:buSzPts val="1300"/>
              <a:buNone/>
              <a:defRPr/>
            </a:lvl2pPr>
            <a:lvl3pPr lvl="2" rtl="0" algn="l">
              <a:spcBef>
                <a:spcPts val="0"/>
              </a:spcBef>
              <a:spcAft>
                <a:spcPts val="0"/>
              </a:spcAft>
              <a:buSzPts val="1300"/>
              <a:buNone/>
              <a:defRPr/>
            </a:lvl3pPr>
            <a:lvl4pPr lvl="3" rtl="0" algn="l">
              <a:spcBef>
                <a:spcPts val="0"/>
              </a:spcBef>
              <a:spcAft>
                <a:spcPts val="0"/>
              </a:spcAft>
              <a:buSzPts val="1300"/>
              <a:buNone/>
              <a:defRPr/>
            </a:lvl4pPr>
            <a:lvl5pPr lvl="4" rtl="0" algn="l">
              <a:spcBef>
                <a:spcPts val="0"/>
              </a:spcBef>
              <a:spcAft>
                <a:spcPts val="0"/>
              </a:spcAft>
              <a:buSzPts val="1300"/>
              <a:buNone/>
              <a:defRPr/>
            </a:lvl5pPr>
            <a:lvl6pPr lvl="5" rtl="0" algn="l">
              <a:spcBef>
                <a:spcPts val="0"/>
              </a:spcBef>
              <a:spcAft>
                <a:spcPts val="0"/>
              </a:spcAft>
              <a:buSzPts val="1300"/>
              <a:buNone/>
              <a:defRPr/>
            </a:lvl6pPr>
            <a:lvl7pPr lvl="6" rtl="0" algn="l">
              <a:spcBef>
                <a:spcPts val="0"/>
              </a:spcBef>
              <a:spcAft>
                <a:spcPts val="0"/>
              </a:spcAft>
              <a:buSzPts val="1300"/>
              <a:buNone/>
              <a:defRPr/>
            </a:lvl7pPr>
            <a:lvl8pPr lvl="7" rtl="0" algn="l">
              <a:spcBef>
                <a:spcPts val="0"/>
              </a:spcBef>
              <a:spcAft>
                <a:spcPts val="0"/>
              </a:spcAft>
              <a:buSzPts val="1300"/>
              <a:buNone/>
              <a:defRPr/>
            </a:lvl8pPr>
            <a:lvl9pPr lvl="8" rtl="0" algn="l">
              <a:spcBef>
                <a:spcPts val="0"/>
              </a:spcBef>
              <a:spcAft>
                <a:spcPts val="0"/>
              </a:spcAft>
              <a:buSzPts val="1300"/>
              <a:buNone/>
              <a:defRPr/>
            </a:lvl9pPr>
          </a:lstStyle>
          <a:p/>
        </p:txBody>
      </p:sp>
      <p:sp>
        <p:nvSpPr>
          <p:cNvPr id="696" name="Google Shape;696;g2760dd54dc8_0_115"/>
          <p:cNvSpPr txBox="1"/>
          <p:nvPr>
            <p:ph idx="11" type="ftr"/>
          </p:nvPr>
        </p:nvSpPr>
        <p:spPr>
          <a:xfrm>
            <a:off x="3028950" y="6356351"/>
            <a:ext cx="3086100" cy="365100"/>
          </a:xfrm>
          <a:prstGeom prst="rect">
            <a:avLst/>
          </a:prstGeom>
          <a:noFill/>
          <a:ln>
            <a:noFill/>
          </a:ln>
        </p:spPr>
        <p:txBody>
          <a:bodyPr anchorCtr="0" anchor="ctr" bIns="41150" lIns="82300" spcFirstLastPara="1" rIns="82300" wrap="square" tIns="41150">
            <a:noAutofit/>
          </a:bodyPr>
          <a:lstStyle>
            <a:lvl1pPr lvl="0" rtl="0" algn="ctr">
              <a:spcBef>
                <a:spcPts val="0"/>
              </a:spcBef>
              <a:spcAft>
                <a:spcPts val="0"/>
              </a:spcAft>
              <a:buSzPts val="1300"/>
              <a:buNone/>
              <a:defRPr/>
            </a:lvl1pPr>
            <a:lvl2pPr lvl="1" rtl="0" algn="l">
              <a:spcBef>
                <a:spcPts val="0"/>
              </a:spcBef>
              <a:spcAft>
                <a:spcPts val="0"/>
              </a:spcAft>
              <a:buSzPts val="1300"/>
              <a:buNone/>
              <a:defRPr/>
            </a:lvl2pPr>
            <a:lvl3pPr lvl="2" rtl="0" algn="l">
              <a:spcBef>
                <a:spcPts val="0"/>
              </a:spcBef>
              <a:spcAft>
                <a:spcPts val="0"/>
              </a:spcAft>
              <a:buSzPts val="1300"/>
              <a:buNone/>
              <a:defRPr/>
            </a:lvl3pPr>
            <a:lvl4pPr lvl="3" rtl="0" algn="l">
              <a:spcBef>
                <a:spcPts val="0"/>
              </a:spcBef>
              <a:spcAft>
                <a:spcPts val="0"/>
              </a:spcAft>
              <a:buSzPts val="1300"/>
              <a:buNone/>
              <a:defRPr/>
            </a:lvl4pPr>
            <a:lvl5pPr lvl="4" rtl="0" algn="l">
              <a:spcBef>
                <a:spcPts val="0"/>
              </a:spcBef>
              <a:spcAft>
                <a:spcPts val="0"/>
              </a:spcAft>
              <a:buSzPts val="1300"/>
              <a:buNone/>
              <a:defRPr/>
            </a:lvl5pPr>
            <a:lvl6pPr lvl="5" rtl="0" algn="l">
              <a:spcBef>
                <a:spcPts val="0"/>
              </a:spcBef>
              <a:spcAft>
                <a:spcPts val="0"/>
              </a:spcAft>
              <a:buSzPts val="1300"/>
              <a:buNone/>
              <a:defRPr/>
            </a:lvl6pPr>
            <a:lvl7pPr lvl="6" rtl="0" algn="l">
              <a:spcBef>
                <a:spcPts val="0"/>
              </a:spcBef>
              <a:spcAft>
                <a:spcPts val="0"/>
              </a:spcAft>
              <a:buSzPts val="1300"/>
              <a:buNone/>
              <a:defRPr/>
            </a:lvl7pPr>
            <a:lvl8pPr lvl="7" rtl="0" algn="l">
              <a:spcBef>
                <a:spcPts val="0"/>
              </a:spcBef>
              <a:spcAft>
                <a:spcPts val="0"/>
              </a:spcAft>
              <a:buSzPts val="1300"/>
              <a:buNone/>
              <a:defRPr/>
            </a:lvl8pPr>
            <a:lvl9pPr lvl="8" rtl="0" algn="l">
              <a:spcBef>
                <a:spcPts val="0"/>
              </a:spcBef>
              <a:spcAft>
                <a:spcPts val="0"/>
              </a:spcAft>
              <a:buSzPts val="1300"/>
              <a:buNone/>
              <a:defRPr/>
            </a:lvl9pPr>
          </a:lstStyle>
          <a:p/>
        </p:txBody>
      </p:sp>
      <p:sp>
        <p:nvSpPr>
          <p:cNvPr id="697" name="Google Shape;697;g2760dd54dc8_0_115"/>
          <p:cNvSpPr txBox="1"/>
          <p:nvPr>
            <p:ph idx="12" type="sldNum"/>
          </p:nvPr>
        </p:nvSpPr>
        <p:spPr>
          <a:xfrm>
            <a:off x="6457950" y="6356351"/>
            <a:ext cx="2057400" cy="365100"/>
          </a:xfrm>
          <a:prstGeom prst="rect">
            <a:avLst/>
          </a:prstGeom>
          <a:noFill/>
          <a:ln>
            <a:noFill/>
          </a:ln>
        </p:spPr>
        <p:txBody>
          <a:bodyPr anchorCtr="0" anchor="ctr" bIns="41150" lIns="82300" spcFirstLastPara="1" rIns="82300" wrap="square" tIns="411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98" name="Shape 698"/>
        <p:cNvGrpSpPr/>
        <p:nvPr/>
      </p:nvGrpSpPr>
      <p:grpSpPr>
        <a:xfrm>
          <a:off x="0" y="0"/>
          <a:ext cx="0" cy="0"/>
          <a:chOff x="0" y="0"/>
          <a:chExt cx="0" cy="0"/>
        </a:xfrm>
      </p:grpSpPr>
      <p:sp>
        <p:nvSpPr>
          <p:cNvPr id="699" name="Google Shape;699;g2760dd54dc8_0_121"/>
          <p:cNvSpPr txBox="1"/>
          <p:nvPr>
            <p:ph type="title"/>
          </p:nvPr>
        </p:nvSpPr>
        <p:spPr>
          <a:xfrm>
            <a:off x="628650" y="365126"/>
            <a:ext cx="7886700" cy="1325700"/>
          </a:xfrm>
          <a:prstGeom prst="rect">
            <a:avLst/>
          </a:prstGeom>
          <a:noFill/>
          <a:ln>
            <a:noFill/>
          </a:ln>
        </p:spPr>
        <p:txBody>
          <a:bodyPr anchorCtr="0" anchor="ctr" bIns="41150" lIns="82300" spcFirstLastPara="1" rIns="82300" wrap="square" tIns="41150">
            <a:normAutofit/>
          </a:bodyPr>
          <a:lstStyle>
            <a:lvl1pPr lvl="0" rtl="0" algn="l">
              <a:lnSpc>
                <a:spcPct val="90000"/>
              </a:lnSpc>
              <a:spcBef>
                <a:spcPts val="0"/>
              </a:spcBef>
              <a:spcAft>
                <a:spcPts val="0"/>
              </a:spcAft>
              <a:buClr>
                <a:schemeClr val="dk1"/>
              </a:buClr>
              <a:buSzPts val="1600"/>
              <a:buNone/>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700" name="Google Shape;700;g2760dd54dc8_0_121"/>
          <p:cNvSpPr txBox="1"/>
          <p:nvPr>
            <p:ph idx="1" type="body"/>
          </p:nvPr>
        </p:nvSpPr>
        <p:spPr>
          <a:xfrm>
            <a:off x="628650" y="1825625"/>
            <a:ext cx="3886200" cy="4351200"/>
          </a:xfrm>
          <a:prstGeom prst="rect">
            <a:avLst/>
          </a:prstGeom>
          <a:noFill/>
          <a:ln>
            <a:noFill/>
          </a:ln>
        </p:spPr>
        <p:txBody>
          <a:bodyPr anchorCtr="0" anchor="t" bIns="41150" lIns="82300" spcFirstLastPara="1" rIns="82300" wrap="square" tIns="41150">
            <a:normAutofit/>
          </a:bodyPr>
          <a:lstStyle>
            <a:lvl1pPr indent="-330200" lvl="0" marL="457200" rtl="0" algn="l">
              <a:lnSpc>
                <a:spcPct val="90000"/>
              </a:lnSpc>
              <a:spcBef>
                <a:spcPts val="1000"/>
              </a:spcBef>
              <a:spcAft>
                <a:spcPts val="0"/>
              </a:spcAft>
              <a:buClr>
                <a:schemeClr val="dk1"/>
              </a:buClr>
              <a:buSzPts val="1600"/>
              <a:buChar char="•"/>
              <a:defRPr/>
            </a:lvl1pPr>
            <a:lvl2pPr indent="-330200" lvl="1" marL="914400" rtl="0" algn="l">
              <a:lnSpc>
                <a:spcPct val="90000"/>
              </a:lnSpc>
              <a:spcBef>
                <a:spcPts val="500"/>
              </a:spcBef>
              <a:spcAft>
                <a:spcPts val="0"/>
              </a:spcAft>
              <a:buClr>
                <a:schemeClr val="dk1"/>
              </a:buClr>
              <a:buSzPts val="1600"/>
              <a:buChar char="•"/>
              <a:defRPr/>
            </a:lvl2pPr>
            <a:lvl3pPr indent="-330200" lvl="2" marL="1371600" rtl="0" algn="l">
              <a:lnSpc>
                <a:spcPct val="90000"/>
              </a:lnSpc>
              <a:spcBef>
                <a:spcPts val="500"/>
              </a:spcBef>
              <a:spcAft>
                <a:spcPts val="0"/>
              </a:spcAft>
              <a:buClr>
                <a:schemeClr val="dk1"/>
              </a:buClr>
              <a:buSzPts val="1600"/>
              <a:buChar char="•"/>
              <a:defRPr/>
            </a:lvl3pPr>
            <a:lvl4pPr indent="-330200" lvl="3" marL="1828800" rtl="0" algn="l">
              <a:lnSpc>
                <a:spcPct val="90000"/>
              </a:lnSpc>
              <a:spcBef>
                <a:spcPts val="500"/>
              </a:spcBef>
              <a:spcAft>
                <a:spcPts val="0"/>
              </a:spcAft>
              <a:buClr>
                <a:schemeClr val="dk1"/>
              </a:buClr>
              <a:buSzPts val="1600"/>
              <a:buChar char="•"/>
              <a:defRPr/>
            </a:lvl4pPr>
            <a:lvl5pPr indent="-330200" lvl="4" marL="2286000" rtl="0" algn="l">
              <a:lnSpc>
                <a:spcPct val="90000"/>
              </a:lnSpc>
              <a:spcBef>
                <a:spcPts val="500"/>
              </a:spcBef>
              <a:spcAft>
                <a:spcPts val="0"/>
              </a:spcAft>
              <a:buClr>
                <a:schemeClr val="dk1"/>
              </a:buClr>
              <a:buSzPts val="1600"/>
              <a:buChar char="•"/>
              <a:defRPr/>
            </a:lvl5pPr>
            <a:lvl6pPr indent="-330200" lvl="5" marL="2743200" rtl="0" algn="l">
              <a:lnSpc>
                <a:spcPct val="90000"/>
              </a:lnSpc>
              <a:spcBef>
                <a:spcPts val="500"/>
              </a:spcBef>
              <a:spcAft>
                <a:spcPts val="0"/>
              </a:spcAft>
              <a:buClr>
                <a:schemeClr val="dk1"/>
              </a:buClr>
              <a:buSzPts val="1600"/>
              <a:buChar char="•"/>
              <a:defRPr/>
            </a:lvl6pPr>
            <a:lvl7pPr indent="-330200" lvl="6" marL="3200400" rtl="0" algn="l">
              <a:lnSpc>
                <a:spcPct val="90000"/>
              </a:lnSpc>
              <a:spcBef>
                <a:spcPts val="500"/>
              </a:spcBef>
              <a:spcAft>
                <a:spcPts val="0"/>
              </a:spcAft>
              <a:buClr>
                <a:schemeClr val="dk1"/>
              </a:buClr>
              <a:buSzPts val="1600"/>
              <a:buChar char="•"/>
              <a:defRPr/>
            </a:lvl7pPr>
            <a:lvl8pPr indent="-330200" lvl="7" marL="3657600" rtl="0" algn="l">
              <a:lnSpc>
                <a:spcPct val="90000"/>
              </a:lnSpc>
              <a:spcBef>
                <a:spcPts val="500"/>
              </a:spcBef>
              <a:spcAft>
                <a:spcPts val="0"/>
              </a:spcAft>
              <a:buClr>
                <a:schemeClr val="dk1"/>
              </a:buClr>
              <a:buSzPts val="1600"/>
              <a:buChar char="•"/>
              <a:defRPr/>
            </a:lvl8pPr>
            <a:lvl9pPr indent="-330200" lvl="8" marL="4114800" rtl="0" algn="l">
              <a:lnSpc>
                <a:spcPct val="90000"/>
              </a:lnSpc>
              <a:spcBef>
                <a:spcPts val="500"/>
              </a:spcBef>
              <a:spcAft>
                <a:spcPts val="0"/>
              </a:spcAft>
              <a:buClr>
                <a:schemeClr val="dk1"/>
              </a:buClr>
              <a:buSzPts val="1600"/>
              <a:buChar char="•"/>
              <a:defRPr/>
            </a:lvl9pPr>
          </a:lstStyle>
          <a:p/>
        </p:txBody>
      </p:sp>
      <p:sp>
        <p:nvSpPr>
          <p:cNvPr id="701" name="Google Shape;701;g2760dd54dc8_0_121"/>
          <p:cNvSpPr txBox="1"/>
          <p:nvPr>
            <p:ph idx="2" type="body"/>
          </p:nvPr>
        </p:nvSpPr>
        <p:spPr>
          <a:xfrm>
            <a:off x="4629150" y="1825625"/>
            <a:ext cx="3886200" cy="4351200"/>
          </a:xfrm>
          <a:prstGeom prst="rect">
            <a:avLst/>
          </a:prstGeom>
          <a:noFill/>
          <a:ln>
            <a:noFill/>
          </a:ln>
        </p:spPr>
        <p:txBody>
          <a:bodyPr anchorCtr="0" anchor="t" bIns="41150" lIns="82300" spcFirstLastPara="1" rIns="82300" wrap="square" tIns="41150">
            <a:normAutofit/>
          </a:bodyPr>
          <a:lstStyle>
            <a:lvl1pPr indent="-330200" lvl="0" marL="457200" rtl="0" algn="l">
              <a:lnSpc>
                <a:spcPct val="90000"/>
              </a:lnSpc>
              <a:spcBef>
                <a:spcPts val="1000"/>
              </a:spcBef>
              <a:spcAft>
                <a:spcPts val="0"/>
              </a:spcAft>
              <a:buClr>
                <a:schemeClr val="dk1"/>
              </a:buClr>
              <a:buSzPts val="1600"/>
              <a:buChar char="•"/>
              <a:defRPr/>
            </a:lvl1pPr>
            <a:lvl2pPr indent="-330200" lvl="1" marL="914400" rtl="0" algn="l">
              <a:lnSpc>
                <a:spcPct val="90000"/>
              </a:lnSpc>
              <a:spcBef>
                <a:spcPts val="500"/>
              </a:spcBef>
              <a:spcAft>
                <a:spcPts val="0"/>
              </a:spcAft>
              <a:buClr>
                <a:schemeClr val="dk1"/>
              </a:buClr>
              <a:buSzPts val="1600"/>
              <a:buChar char="•"/>
              <a:defRPr/>
            </a:lvl2pPr>
            <a:lvl3pPr indent="-330200" lvl="2" marL="1371600" rtl="0" algn="l">
              <a:lnSpc>
                <a:spcPct val="90000"/>
              </a:lnSpc>
              <a:spcBef>
                <a:spcPts val="500"/>
              </a:spcBef>
              <a:spcAft>
                <a:spcPts val="0"/>
              </a:spcAft>
              <a:buClr>
                <a:schemeClr val="dk1"/>
              </a:buClr>
              <a:buSzPts val="1600"/>
              <a:buChar char="•"/>
              <a:defRPr/>
            </a:lvl3pPr>
            <a:lvl4pPr indent="-330200" lvl="3" marL="1828800" rtl="0" algn="l">
              <a:lnSpc>
                <a:spcPct val="90000"/>
              </a:lnSpc>
              <a:spcBef>
                <a:spcPts val="500"/>
              </a:spcBef>
              <a:spcAft>
                <a:spcPts val="0"/>
              </a:spcAft>
              <a:buClr>
                <a:schemeClr val="dk1"/>
              </a:buClr>
              <a:buSzPts val="1600"/>
              <a:buChar char="•"/>
              <a:defRPr/>
            </a:lvl4pPr>
            <a:lvl5pPr indent="-330200" lvl="4" marL="2286000" rtl="0" algn="l">
              <a:lnSpc>
                <a:spcPct val="90000"/>
              </a:lnSpc>
              <a:spcBef>
                <a:spcPts val="500"/>
              </a:spcBef>
              <a:spcAft>
                <a:spcPts val="0"/>
              </a:spcAft>
              <a:buClr>
                <a:schemeClr val="dk1"/>
              </a:buClr>
              <a:buSzPts val="1600"/>
              <a:buChar char="•"/>
              <a:defRPr/>
            </a:lvl5pPr>
            <a:lvl6pPr indent="-330200" lvl="5" marL="2743200" rtl="0" algn="l">
              <a:lnSpc>
                <a:spcPct val="90000"/>
              </a:lnSpc>
              <a:spcBef>
                <a:spcPts val="500"/>
              </a:spcBef>
              <a:spcAft>
                <a:spcPts val="0"/>
              </a:spcAft>
              <a:buClr>
                <a:schemeClr val="dk1"/>
              </a:buClr>
              <a:buSzPts val="1600"/>
              <a:buChar char="•"/>
              <a:defRPr/>
            </a:lvl6pPr>
            <a:lvl7pPr indent="-330200" lvl="6" marL="3200400" rtl="0" algn="l">
              <a:lnSpc>
                <a:spcPct val="90000"/>
              </a:lnSpc>
              <a:spcBef>
                <a:spcPts val="500"/>
              </a:spcBef>
              <a:spcAft>
                <a:spcPts val="0"/>
              </a:spcAft>
              <a:buClr>
                <a:schemeClr val="dk1"/>
              </a:buClr>
              <a:buSzPts val="1600"/>
              <a:buChar char="•"/>
              <a:defRPr/>
            </a:lvl7pPr>
            <a:lvl8pPr indent="-330200" lvl="7" marL="3657600" rtl="0" algn="l">
              <a:lnSpc>
                <a:spcPct val="90000"/>
              </a:lnSpc>
              <a:spcBef>
                <a:spcPts val="500"/>
              </a:spcBef>
              <a:spcAft>
                <a:spcPts val="0"/>
              </a:spcAft>
              <a:buClr>
                <a:schemeClr val="dk1"/>
              </a:buClr>
              <a:buSzPts val="1600"/>
              <a:buChar char="•"/>
              <a:defRPr/>
            </a:lvl8pPr>
            <a:lvl9pPr indent="-330200" lvl="8" marL="4114800" rtl="0" algn="l">
              <a:lnSpc>
                <a:spcPct val="90000"/>
              </a:lnSpc>
              <a:spcBef>
                <a:spcPts val="500"/>
              </a:spcBef>
              <a:spcAft>
                <a:spcPts val="0"/>
              </a:spcAft>
              <a:buClr>
                <a:schemeClr val="dk1"/>
              </a:buClr>
              <a:buSzPts val="1600"/>
              <a:buChar char="•"/>
              <a:defRPr/>
            </a:lvl9pPr>
          </a:lstStyle>
          <a:p/>
        </p:txBody>
      </p:sp>
      <p:sp>
        <p:nvSpPr>
          <p:cNvPr id="702" name="Google Shape;702;g2760dd54dc8_0_121"/>
          <p:cNvSpPr txBox="1"/>
          <p:nvPr>
            <p:ph idx="10" type="dt"/>
          </p:nvPr>
        </p:nvSpPr>
        <p:spPr>
          <a:xfrm>
            <a:off x="628650" y="6356351"/>
            <a:ext cx="2057400" cy="365100"/>
          </a:xfrm>
          <a:prstGeom prst="rect">
            <a:avLst/>
          </a:prstGeom>
          <a:noFill/>
          <a:ln>
            <a:noFill/>
          </a:ln>
        </p:spPr>
        <p:txBody>
          <a:bodyPr anchorCtr="0" anchor="ctr" bIns="41150" lIns="82300" spcFirstLastPara="1" rIns="82300" wrap="square" tIns="41150">
            <a:noAutofit/>
          </a:bodyPr>
          <a:lstStyle>
            <a:lvl1pPr lvl="0" rtl="0" algn="l">
              <a:spcBef>
                <a:spcPts val="0"/>
              </a:spcBef>
              <a:spcAft>
                <a:spcPts val="0"/>
              </a:spcAft>
              <a:buSzPts val="1300"/>
              <a:buNone/>
              <a:defRPr/>
            </a:lvl1pPr>
            <a:lvl2pPr lvl="1" rtl="0" algn="l">
              <a:spcBef>
                <a:spcPts val="0"/>
              </a:spcBef>
              <a:spcAft>
                <a:spcPts val="0"/>
              </a:spcAft>
              <a:buSzPts val="1300"/>
              <a:buNone/>
              <a:defRPr/>
            </a:lvl2pPr>
            <a:lvl3pPr lvl="2" rtl="0" algn="l">
              <a:spcBef>
                <a:spcPts val="0"/>
              </a:spcBef>
              <a:spcAft>
                <a:spcPts val="0"/>
              </a:spcAft>
              <a:buSzPts val="1300"/>
              <a:buNone/>
              <a:defRPr/>
            </a:lvl3pPr>
            <a:lvl4pPr lvl="3" rtl="0" algn="l">
              <a:spcBef>
                <a:spcPts val="0"/>
              </a:spcBef>
              <a:spcAft>
                <a:spcPts val="0"/>
              </a:spcAft>
              <a:buSzPts val="1300"/>
              <a:buNone/>
              <a:defRPr/>
            </a:lvl4pPr>
            <a:lvl5pPr lvl="4" rtl="0" algn="l">
              <a:spcBef>
                <a:spcPts val="0"/>
              </a:spcBef>
              <a:spcAft>
                <a:spcPts val="0"/>
              </a:spcAft>
              <a:buSzPts val="1300"/>
              <a:buNone/>
              <a:defRPr/>
            </a:lvl5pPr>
            <a:lvl6pPr lvl="5" rtl="0" algn="l">
              <a:spcBef>
                <a:spcPts val="0"/>
              </a:spcBef>
              <a:spcAft>
                <a:spcPts val="0"/>
              </a:spcAft>
              <a:buSzPts val="1300"/>
              <a:buNone/>
              <a:defRPr/>
            </a:lvl6pPr>
            <a:lvl7pPr lvl="6" rtl="0" algn="l">
              <a:spcBef>
                <a:spcPts val="0"/>
              </a:spcBef>
              <a:spcAft>
                <a:spcPts val="0"/>
              </a:spcAft>
              <a:buSzPts val="1300"/>
              <a:buNone/>
              <a:defRPr/>
            </a:lvl7pPr>
            <a:lvl8pPr lvl="7" rtl="0" algn="l">
              <a:spcBef>
                <a:spcPts val="0"/>
              </a:spcBef>
              <a:spcAft>
                <a:spcPts val="0"/>
              </a:spcAft>
              <a:buSzPts val="1300"/>
              <a:buNone/>
              <a:defRPr/>
            </a:lvl8pPr>
            <a:lvl9pPr lvl="8" rtl="0" algn="l">
              <a:spcBef>
                <a:spcPts val="0"/>
              </a:spcBef>
              <a:spcAft>
                <a:spcPts val="0"/>
              </a:spcAft>
              <a:buSzPts val="1300"/>
              <a:buNone/>
              <a:defRPr/>
            </a:lvl9pPr>
          </a:lstStyle>
          <a:p/>
        </p:txBody>
      </p:sp>
      <p:sp>
        <p:nvSpPr>
          <p:cNvPr id="703" name="Google Shape;703;g2760dd54dc8_0_121"/>
          <p:cNvSpPr txBox="1"/>
          <p:nvPr>
            <p:ph idx="11" type="ftr"/>
          </p:nvPr>
        </p:nvSpPr>
        <p:spPr>
          <a:xfrm>
            <a:off x="3028950" y="6356351"/>
            <a:ext cx="3086100" cy="365100"/>
          </a:xfrm>
          <a:prstGeom prst="rect">
            <a:avLst/>
          </a:prstGeom>
          <a:noFill/>
          <a:ln>
            <a:noFill/>
          </a:ln>
        </p:spPr>
        <p:txBody>
          <a:bodyPr anchorCtr="0" anchor="ctr" bIns="41150" lIns="82300" spcFirstLastPara="1" rIns="82300" wrap="square" tIns="41150">
            <a:noAutofit/>
          </a:bodyPr>
          <a:lstStyle>
            <a:lvl1pPr lvl="0" rtl="0" algn="ctr">
              <a:spcBef>
                <a:spcPts val="0"/>
              </a:spcBef>
              <a:spcAft>
                <a:spcPts val="0"/>
              </a:spcAft>
              <a:buSzPts val="1300"/>
              <a:buNone/>
              <a:defRPr/>
            </a:lvl1pPr>
            <a:lvl2pPr lvl="1" rtl="0" algn="l">
              <a:spcBef>
                <a:spcPts val="0"/>
              </a:spcBef>
              <a:spcAft>
                <a:spcPts val="0"/>
              </a:spcAft>
              <a:buSzPts val="1300"/>
              <a:buNone/>
              <a:defRPr/>
            </a:lvl2pPr>
            <a:lvl3pPr lvl="2" rtl="0" algn="l">
              <a:spcBef>
                <a:spcPts val="0"/>
              </a:spcBef>
              <a:spcAft>
                <a:spcPts val="0"/>
              </a:spcAft>
              <a:buSzPts val="1300"/>
              <a:buNone/>
              <a:defRPr/>
            </a:lvl3pPr>
            <a:lvl4pPr lvl="3" rtl="0" algn="l">
              <a:spcBef>
                <a:spcPts val="0"/>
              </a:spcBef>
              <a:spcAft>
                <a:spcPts val="0"/>
              </a:spcAft>
              <a:buSzPts val="1300"/>
              <a:buNone/>
              <a:defRPr/>
            </a:lvl4pPr>
            <a:lvl5pPr lvl="4" rtl="0" algn="l">
              <a:spcBef>
                <a:spcPts val="0"/>
              </a:spcBef>
              <a:spcAft>
                <a:spcPts val="0"/>
              </a:spcAft>
              <a:buSzPts val="1300"/>
              <a:buNone/>
              <a:defRPr/>
            </a:lvl5pPr>
            <a:lvl6pPr lvl="5" rtl="0" algn="l">
              <a:spcBef>
                <a:spcPts val="0"/>
              </a:spcBef>
              <a:spcAft>
                <a:spcPts val="0"/>
              </a:spcAft>
              <a:buSzPts val="1300"/>
              <a:buNone/>
              <a:defRPr/>
            </a:lvl6pPr>
            <a:lvl7pPr lvl="6" rtl="0" algn="l">
              <a:spcBef>
                <a:spcPts val="0"/>
              </a:spcBef>
              <a:spcAft>
                <a:spcPts val="0"/>
              </a:spcAft>
              <a:buSzPts val="1300"/>
              <a:buNone/>
              <a:defRPr/>
            </a:lvl7pPr>
            <a:lvl8pPr lvl="7" rtl="0" algn="l">
              <a:spcBef>
                <a:spcPts val="0"/>
              </a:spcBef>
              <a:spcAft>
                <a:spcPts val="0"/>
              </a:spcAft>
              <a:buSzPts val="1300"/>
              <a:buNone/>
              <a:defRPr/>
            </a:lvl8pPr>
            <a:lvl9pPr lvl="8" rtl="0" algn="l">
              <a:spcBef>
                <a:spcPts val="0"/>
              </a:spcBef>
              <a:spcAft>
                <a:spcPts val="0"/>
              </a:spcAft>
              <a:buSzPts val="1300"/>
              <a:buNone/>
              <a:defRPr/>
            </a:lvl9pPr>
          </a:lstStyle>
          <a:p/>
        </p:txBody>
      </p:sp>
      <p:sp>
        <p:nvSpPr>
          <p:cNvPr id="704" name="Google Shape;704;g2760dd54dc8_0_121"/>
          <p:cNvSpPr txBox="1"/>
          <p:nvPr>
            <p:ph idx="12" type="sldNum"/>
          </p:nvPr>
        </p:nvSpPr>
        <p:spPr>
          <a:xfrm>
            <a:off x="6457950" y="6356351"/>
            <a:ext cx="2057400" cy="365100"/>
          </a:xfrm>
          <a:prstGeom prst="rect">
            <a:avLst/>
          </a:prstGeom>
          <a:noFill/>
          <a:ln>
            <a:noFill/>
          </a:ln>
        </p:spPr>
        <p:txBody>
          <a:bodyPr anchorCtr="0" anchor="ctr" bIns="41150" lIns="82300" spcFirstLastPara="1" rIns="82300" wrap="square" tIns="411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05" name="Shape 705"/>
        <p:cNvGrpSpPr/>
        <p:nvPr/>
      </p:nvGrpSpPr>
      <p:grpSpPr>
        <a:xfrm>
          <a:off x="0" y="0"/>
          <a:ext cx="0" cy="0"/>
          <a:chOff x="0" y="0"/>
          <a:chExt cx="0" cy="0"/>
        </a:xfrm>
      </p:grpSpPr>
      <p:sp>
        <p:nvSpPr>
          <p:cNvPr id="706" name="Google Shape;706;g2760dd54dc8_0_128"/>
          <p:cNvSpPr txBox="1"/>
          <p:nvPr>
            <p:ph type="title"/>
          </p:nvPr>
        </p:nvSpPr>
        <p:spPr>
          <a:xfrm>
            <a:off x="629841" y="365126"/>
            <a:ext cx="7886700" cy="1325700"/>
          </a:xfrm>
          <a:prstGeom prst="rect">
            <a:avLst/>
          </a:prstGeom>
          <a:noFill/>
          <a:ln>
            <a:noFill/>
          </a:ln>
        </p:spPr>
        <p:txBody>
          <a:bodyPr anchorCtr="0" anchor="ctr" bIns="41150" lIns="82300" spcFirstLastPara="1" rIns="82300" wrap="square" tIns="41150">
            <a:normAutofit/>
          </a:bodyPr>
          <a:lstStyle>
            <a:lvl1pPr lvl="0" rtl="0" algn="l">
              <a:lnSpc>
                <a:spcPct val="90000"/>
              </a:lnSpc>
              <a:spcBef>
                <a:spcPts val="0"/>
              </a:spcBef>
              <a:spcAft>
                <a:spcPts val="0"/>
              </a:spcAft>
              <a:buClr>
                <a:schemeClr val="dk1"/>
              </a:buClr>
              <a:buSzPts val="1600"/>
              <a:buNone/>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707" name="Google Shape;707;g2760dd54dc8_0_128"/>
          <p:cNvSpPr txBox="1"/>
          <p:nvPr>
            <p:ph idx="1" type="body"/>
          </p:nvPr>
        </p:nvSpPr>
        <p:spPr>
          <a:xfrm>
            <a:off x="629842" y="1681163"/>
            <a:ext cx="3868500" cy="824100"/>
          </a:xfrm>
          <a:prstGeom prst="rect">
            <a:avLst/>
          </a:prstGeom>
          <a:noFill/>
          <a:ln>
            <a:noFill/>
          </a:ln>
        </p:spPr>
        <p:txBody>
          <a:bodyPr anchorCtr="0" anchor="b" bIns="41150" lIns="82300" spcFirstLastPara="1" rIns="82300" wrap="square" tIns="4115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708" name="Google Shape;708;g2760dd54dc8_0_128"/>
          <p:cNvSpPr txBox="1"/>
          <p:nvPr>
            <p:ph idx="2" type="body"/>
          </p:nvPr>
        </p:nvSpPr>
        <p:spPr>
          <a:xfrm>
            <a:off x="629842" y="2505075"/>
            <a:ext cx="3868500" cy="3684600"/>
          </a:xfrm>
          <a:prstGeom prst="rect">
            <a:avLst/>
          </a:prstGeom>
          <a:noFill/>
          <a:ln>
            <a:noFill/>
          </a:ln>
        </p:spPr>
        <p:txBody>
          <a:bodyPr anchorCtr="0" anchor="t" bIns="41150" lIns="82300" spcFirstLastPara="1" rIns="82300" wrap="square" tIns="41150">
            <a:normAutofit/>
          </a:bodyPr>
          <a:lstStyle>
            <a:lvl1pPr indent="-330200" lvl="0" marL="457200" rtl="0" algn="l">
              <a:lnSpc>
                <a:spcPct val="90000"/>
              </a:lnSpc>
              <a:spcBef>
                <a:spcPts val="1000"/>
              </a:spcBef>
              <a:spcAft>
                <a:spcPts val="0"/>
              </a:spcAft>
              <a:buClr>
                <a:schemeClr val="dk1"/>
              </a:buClr>
              <a:buSzPts val="1600"/>
              <a:buChar char="•"/>
              <a:defRPr/>
            </a:lvl1pPr>
            <a:lvl2pPr indent="-330200" lvl="1" marL="914400" rtl="0" algn="l">
              <a:lnSpc>
                <a:spcPct val="90000"/>
              </a:lnSpc>
              <a:spcBef>
                <a:spcPts val="500"/>
              </a:spcBef>
              <a:spcAft>
                <a:spcPts val="0"/>
              </a:spcAft>
              <a:buClr>
                <a:schemeClr val="dk1"/>
              </a:buClr>
              <a:buSzPts val="1600"/>
              <a:buChar char="•"/>
              <a:defRPr/>
            </a:lvl2pPr>
            <a:lvl3pPr indent="-330200" lvl="2" marL="1371600" rtl="0" algn="l">
              <a:lnSpc>
                <a:spcPct val="90000"/>
              </a:lnSpc>
              <a:spcBef>
                <a:spcPts val="500"/>
              </a:spcBef>
              <a:spcAft>
                <a:spcPts val="0"/>
              </a:spcAft>
              <a:buClr>
                <a:schemeClr val="dk1"/>
              </a:buClr>
              <a:buSzPts val="1600"/>
              <a:buChar char="•"/>
              <a:defRPr/>
            </a:lvl3pPr>
            <a:lvl4pPr indent="-330200" lvl="3" marL="1828800" rtl="0" algn="l">
              <a:lnSpc>
                <a:spcPct val="90000"/>
              </a:lnSpc>
              <a:spcBef>
                <a:spcPts val="500"/>
              </a:spcBef>
              <a:spcAft>
                <a:spcPts val="0"/>
              </a:spcAft>
              <a:buClr>
                <a:schemeClr val="dk1"/>
              </a:buClr>
              <a:buSzPts val="1600"/>
              <a:buChar char="•"/>
              <a:defRPr/>
            </a:lvl4pPr>
            <a:lvl5pPr indent="-330200" lvl="4" marL="2286000" rtl="0" algn="l">
              <a:lnSpc>
                <a:spcPct val="90000"/>
              </a:lnSpc>
              <a:spcBef>
                <a:spcPts val="500"/>
              </a:spcBef>
              <a:spcAft>
                <a:spcPts val="0"/>
              </a:spcAft>
              <a:buClr>
                <a:schemeClr val="dk1"/>
              </a:buClr>
              <a:buSzPts val="1600"/>
              <a:buChar char="•"/>
              <a:defRPr/>
            </a:lvl5pPr>
            <a:lvl6pPr indent="-330200" lvl="5" marL="2743200" rtl="0" algn="l">
              <a:lnSpc>
                <a:spcPct val="90000"/>
              </a:lnSpc>
              <a:spcBef>
                <a:spcPts val="500"/>
              </a:spcBef>
              <a:spcAft>
                <a:spcPts val="0"/>
              </a:spcAft>
              <a:buClr>
                <a:schemeClr val="dk1"/>
              </a:buClr>
              <a:buSzPts val="1600"/>
              <a:buChar char="•"/>
              <a:defRPr/>
            </a:lvl6pPr>
            <a:lvl7pPr indent="-330200" lvl="6" marL="3200400" rtl="0" algn="l">
              <a:lnSpc>
                <a:spcPct val="90000"/>
              </a:lnSpc>
              <a:spcBef>
                <a:spcPts val="500"/>
              </a:spcBef>
              <a:spcAft>
                <a:spcPts val="0"/>
              </a:spcAft>
              <a:buClr>
                <a:schemeClr val="dk1"/>
              </a:buClr>
              <a:buSzPts val="1600"/>
              <a:buChar char="•"/>
              <a:defRPr/>
            </a:lvl7pPr>
            <a:lvl8pPr indent="-330200" lvl="7" marL="3657600" rtl="0" algn="l">
              <a:lnSpc>
                <a:spcPct val="90000"/>
              </a:lnSpc>
              <a:spcBef>
                <a:spcPts val="500"/>
              </a:spcBef>
              <a:spcAft>
                <a:spcPts val="0"/>
              </a:spcAft>
              <a:buClr>
                <a:schemeClr val="dk1"/>
              </a:buClr>
              <a:buSzPts val="1600"/>
              <a:buChar char="•"/>
              <a:defRPr/>
            </a:lvl8pPr>
            <a:lvl9pPr indent="-330200" lvl="8" marL="4114800" rtl="0" algn="l">
              <a:lnSpc>
                <a:spcPct val="90000"/>
              </a:lnSpc>
              <a:spcBef>
                <a:spcPts val="500"/>
              </a:spcBef>
              <a:spcAft>
                <a:spcPts val="0"/>
              </a:spcAft>
              <a:buClr>
                <a:schemeClr val="dk1"/>
              </a:buClr>
              <a:buSzPts val="1600"/>
              <a:buChar char="•"/>
              <a:defRPr/>
            </a:lvl9pPr>
          </a:lstStyle>
          <a:p/>
        </p:txBody>
      </p:sp>
      <p:sp>
        <p:nvSpPr>
          <p:cNvPr id="709" name="Google Shape;709;g2760dd54dc8_0_128"/>
          <p:cNvSpPr txBox="1"/>
          <p:nvPr>
            <p:ph idx="3" type="body"/>
          </p:nvPr>
        </p:nvSpPr>
        <p:spPr>
          <a:xfrm>
            <a:off x="4629151" y="1681163"/>
            <a:ext cx="3887400" cy="824100"/>
          </a:xfrm>
          <a:prstGeom prst="rect">
            <a:avLst/>
          </a:prstGeom>
          <a:noFill/>
          <a:ln>
            <a:noFill/>
          </a:ln>
        </p:spPr>
        <p:txBody>
          <a:bodyPr anchorCtr="0" anchor="b" bIns="41150" lIns="82300" spcFirstLastPara="1" rIns="82300" wrap="square" tIns="4115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710" name="Google Shape;710;g2760dd54dc8_0_128"/>
          <p:cNvSpPr txBox="1"/>
          <p:nvPr>
            <p:ph idx="4" type="body"/>
          </p:nvPr>
        </p:nvSpPr>
        <p:spPr>
          <a:xfrm>
            <a:off x="4629151" y="2505075"/>
            <a:ext cx="3887400" cy="3684600"/>
          </a:xfrm>
          <a:prstGeom prst="rect">
            <a:avLst/>
          </a:prstGeom>
          <a:noFill/>
          <a:ln>
            <a:noFill/>
          </a:ln>
        </p:spPr>
        <p:txBody>
          <a:bodyPr anchorCtr="0" anchor="t" bIns="41150" lIns="82300" spcFirstLastPara="1" rIns="82300" wrap="square" tIns="41150">
            <a:normAutofit/>
          </a:bodyPr>
          <a:lstStyle>
            <a:lvl1pPr indent="-330200" lvl="0" marL="457200" rtl="0" algn="l">
              <a:lnSpc>
                <a:spcPct val="90000"/>
              </a:lnSpc>
              <a:spcBef>
                <a:spcPts val="1000"/>
              </a:spcBef>
              <a:spcAft>
                <a:spcPts val="0"/>
              </a:spcAft>
              <a:buClr>
                <a:schemeClr val="dk1"/>
              </a:buClr>
              <a:buSzPts val="1600"/>
              <a:buChar char="•"/>
              <a:defRPr/>
            </a:lvl1pPr>
            <a:lvl2pPr indent="-330200" lvl="1" marL="914400" rtl="0" algn="l">
              <a:lnSpc>
                <a:spcPct val="90000"/>
              </a:lnSpc>
              <a:spcBef>
                <a:spcPts val="500"/>
              </a:spcBef>
              <a:spcAft>
                <a:spcPts val="0"/>
              </a:spcAft>
              <a:buClr>
                <a:schemeClr val="dk1"/>
              </a:buClr>
              <a:buSzPts val="1600"/>
              <a:buChar char="•"/>
              <a:defRPr/>
            </a:lvl2pPr>
            <a:lvl3pPr indent="-330200" lvl="2" marL="1371600" rtl="0" algn="l">
              <a:lnSpc>
                <a:spcPct val="90000"/>
              </a:lnSpc>
              <a:spcBef>
                <a:spcPts val="500"/>
              </a:spcBef>
              <a:spcAft>
                <a:spcPts val="0"/>
              </a:spcAft>
              <a:buClr>
                <a:schemeClr val="dk1"/>
              </a:buClr>
              <a:buSzPts val="1600"/>
              <a:buChar char="•"/>
              <a:defRPr/>
            </a:lvl3pPr>
            <a:lvl4pPr indent="-330200" lvl="3" marL="1828800" rtl="0" algn="l">
              <a:lnSpc>
                <a:spcPct val="90000"/>
              </a:lnSpc>
              <a:spcBef>
                <a:spcPts val="500"/>
              </a:spcBef>
              <a:spcAft>
                <a:spcPts val="0"/>
              </a:spcAft>
              <a:buClr>
                <a:schemeClr val="dk1"/>
              </a:buClr>
              <a:buSzPts val="1600"/>
              <a:buChar char="•"/>
              <a:defRPr/>
            </a:lvl4pPr>
            <a:lvl5pPr indent="-330200" lvl="4" marL="2286000" rtl="0" algn="l">
              <a:lnSpc>
                <a:spcPct val="90000"/>
              </a:lnSpc>
              <a:spcBef>
                <a:spcPts val="500"/>
              </a:spcBef>
              <a:spcAft>
                <a:spcPts val="0"/>
              </a:spcAft>
              <a:buClr>
                <a:schemeClr val="dk1"/>
              </a:buClr>
              <a:buSzPts val="1600"/>
              <a:buChar char="•"/>
              <a:defRPr/>
            </a:lvl5pPr>
            <a:lvl6pPr indent="-330200" lvl="5" marL="2743200" rtl="0" algn="l">
              <a:lnSpc>
                <a:spcPct val="90000"/>
              </a:lnSpc>
              <a:spcBef>
                <a:spcPts val="500"/>
              </a:spcBef>
              <a:spcAft>
                <a:spcPts val="0"/>
              </a:spcAft>
              <a:buClr>
                <a:schemeClr val="dk1"/>
              </a:buClr>
              <a:buSzPts val="1600"/>
              <a:buChar char="•"/>
              <a:defRPr/>
            </a:lvl6pPr>
            <a:lvl7pPr indent="-330200" lvl="6" marL="3200400" rtl="0" algn="l">
              <a:lnSpc>
                <a:spcPct val="90000"/>
              </a:lnSpc>
              <a:spcBef>
                <a:spcPts val="500"/>
              </a:spcBef>
              <a:spcAft>
                <a:spcPts val="0"/>
              </a:spcAft>
              <a:buClr>
                <a:schemeClr val="dk1"/>
              </a:buClr>
              <a:buSzPts val="1600"/>
              <a:buChar char="•"/>
              <a:defRPr/>
            </a:lvl7pPr>
            <a:lvl8pPr indent="-330200" lvl="7" marL="3657600" rtl="0" algn="l">
              <a:lnSpc>
                <a:spcPct val="90000"/>
              </a:lnSpc>
              <a:spcBef>
                <a:spcPts val="500"/>
              </a:spcBef>
              <a:spcAft>
                <a:spcPts val="0"/>
              </a:spcAft>
              <a:buClr>
                <a:schemeClr val="dk1"/>
              </a:buClr>
              <a:buSzPts val="1600"/>
              <a:buChar char="•"/>
              <a:defRPr/>
            </a:lvl8pPr>
            <a:lvl9pPr indent="-330200" lvl="8" marL="4114800" rtl="0" algn="l">
              <a:lnSpc>
                <a:spcPct val="90000"/>
              </a:lnSpc>
              <a:spcBef>
                <a:spcPts val="500"/>
              </a:spcBef>
              <a:spcAft>
                <a:spcPts val="0"/>
              </a:spcAft>
              <a:buClr>
                <a:schemeClr val="dk1"/>
              </a:buClr>
              <a:buSzPts val="1600"/>
              <a:buChar char="•"/>
              <a:defRPr/>
            </a:lvl9pPr>
          </a:lstStyle>
          <a:p/>
        </p:txBody>
      </p:sp>
      <p:sp>
        <p:nvSpPr>
          <p:cNvPr id="711" name="Google Shape;711;g2760dd54dc8_0_128"/>
          <p:cNvSpPr txBox="1"/>
          <p:nvPr>
            <p:ph idx="10" type="dt"/>
          </p:nvPr>
        </p:nvSpPr>
        <p:spPr>
          <a:xfrm>
            <a:off x="628650" y="6356351"/>
            <a:ext cx="2057400" cy="365100"/>
          </a:xfrm>
          <a:prstGeom prst="rect">
            <a:avLst/>
          </a:prstGeom>
          <a:noFill/>
          <a:ln>
            <a:noFill/>
          </a:ln>
        </p:spPr>
        <p:txBody>
          <a:bodyPr anchorCtr="0" anchor="ctr" bIns="41150" lIns="82300" spcFirstLastPara="1" rIns="82300" wrap="square" tIns="41150">
            <a:noAutofit/>
          </a:bodyPr>
          <a:lstStyle>
            <a:lvl1pPr lvl="0" rtl="0" algn="l">
              <a:spcBef>
                <a:spcPts val="0"/>
              </a:spcBef>
              <a:spcAft>
                <a:spcPts val="0"/>
              </a:spcAft>
              <a:buSzPts val="1300"/>
              <a:buNone/>
              <a:defRPr/>
            </a:lvl1pPr>
            <a:lvl2pPr lvl="1" rtl="0" algn="l">
              <a:spcBef>
                <a:spcPts val="0"/>
              </a:spcBef>
              <a:spcAft>
                <a:spcPts val="0"/>
              </a:spcAft>
              <a:buSzPts val="1300"/>
              <a:buNone/>
              <a:defRPr/>
            </a:lvl2pPr>
            <a:lvl3pPr lvl="2" rtl="0" algn="l">
              <a:spcBef>
                <a:spcPts val="0"/>
              </a:spcBef>
              <a:spcAft>
                <a:spcPts val="0"/>
              </a:spcAft>
              <a:buSzPts val="1300"/>
              <a:buNone/>
              <a:defRPr/>
            </a:lvl3pPr>
            <a:lvl4pPr lvl="3" rtl="0" algn="l">
              <a:spcBef>
                <a:spcPts val="0"/>
              </a:spcBef>
              <a:spcAft>
                <a:spcPts val="0"/>
              </a:spcAft>
              <a:buSzPts val="1300"/>
              <a:buNone/>
              <a:defRPr/>
            </a:lvl4pPr>
            <a:lvl5pPr lvl="4" rtl="0" algn="l">
              <a:spcBef>
                <a:spcPts val="0"/>
              </a:spcBef>
              <a:spcAft>
                <a:spcPts val="0"/>
              </a:spcAft>
              <a:buSzPts val="1300"/>
              <a:buNone/>
              <a:defRPr/>
            </a:lvl5pPr>
            <a:lvl6pPr lvl="5" rtl="0" algn="l">
              <a:spcBef>
                <a:spcPts val="0"/>
              </a:spcBef>
              <a:spcAft>
                <a:spcPts val="0"/>
              </a:spcAft>
              <a:buSzPts val="1300"/>
              <a:buNone/>
              <a:defRPr/>
            </a:lvl6pPr>
            <a:lvl7pPr lvl="6" rtl="0" algn="l">
              <a:spcBef>
                <a:spcPts val="0"/>
              </a:spcBef>
              <a:spcAft>
                <a:spcPts val="0"/>
              </a:spcAft>
              <a:buSzPts val="1300"/>
              <a:buNone/>
              <a:defRPr/>
            </a:lvl7pPr>
            <a:lvl8pPr lvl="7" rtl="0" algn="l">
              <a:spcBef>
                <a:spcPts val="0"/>
              </a:spcBef>
              <a:spcAft>
                <a:spcPts val="0"/>
              </a:spcAft>
              <a:buSzPts val="1300"/>
              <a:buNone/>
              <a:defRPr/>
            </a:lvl8pPr>
            <a:lvl9pPr lvl="8" rtl="0" algn="l">
              <a:spcBef>
                <a:spcPts val="0"/>
              </a:spcBef>
              <a:spcAft>
                <a:spcPts val="0"/>
              </a:spcAft>
              <a:buSzPts val="1300"/>
              <a:buNone/>
              <a:defRPr/>
            </a:lvl9pPr>
          </a:lstStyle>
          <a:p/>
        </p:txBody>
      </p:sp>
      <p:sp>
        <p:nvSpPr>
          <p:cNvPr id="712" name="Google Shape;712;g2760dd54dc8_0_128"/>
          <p:cNvSpPr txBox="1"/>
          <p:nvPr>
            <p:ph idx="11" type="ftr"/>
          </p:nvPr>
        </p:nvSpPr>
        <p:spPr>
          <a:xfrm>
            <a:off x="3028950" y="6356351"/>
            <a:ext cx="3086100" cy="365100"/>
          </a:xfrm>
          <a:prstGeom prst="rect">
            <a:avLst/>
          </a:prstGeom>
          <a:noFill/>
          <a:ln>
            <a:noFill/>
          </a:ln>
        </p:spPr>
        <p:txBody>
          <a:bodyPr anchorCtr="0" anchor="ctr" bIns="41150" lIns="82300" spcFirstLastPara="1" rIns="82300" wrap="square" tIns="41150">
            <a:noAutofit/>
          </a:bodyPr>
          <a:lstStyle>
            <a:lvl1pPr lvl="0" rtl="0" algn="ctr">
              <a:spcBef>
                <a:spcPts val="0"/>
              </a:spcBef>
              <a:spcAft>
                <a:spcPts val="0"/>
              </a:spcAft>
              <a:buSzPts val="1300"/>
              <a:buNone/>
              <a:defRPr/>
            </a:lvl1pPr>
            <a:lvl2pPr lvl="1" rtl="0" algn="l">
              <a:spcBef>
                <a:spcPts val="0"/>
              </a:spcBef>
              <a:spcAft>
                <a:spcPts val="0"/>
              </a:spcAft>
              <a:buSzPts val="1300"/>
              <a:buNone/>
              <a:defRPr/>
            </a:lvl2pPr>
            <a:lvl3pPr lvl="2" rtl="0" algn="l">
              <a:spcBef>
                <a:spcPts val="0"/>
              </a:spcBef>
              <a:spcAft>
                <a:spcPts val="0"/>
              </a:spcAft>
              <a:buSzPts val="1300"/>
              <a:buNone/>
              <a:defRPr/>
            </a:lvl3pPr>
            <a:lvl4pPr lvl="3" rtl="0" algn="l">
              <a:spcBef>
                <a:spcPts val="0"/>
              </a:spcBef>
              <a:spcAft>
                <a:spcPts val="0"/>
              </a:spcAft>
              <a:buSzPts val="1300"/>
              <a:buNone/>
              <a:defRPr/>
            </a:lvl4pPr>
            <a:lvl5pPr lvl="4" rtl="0" algn="l">
              <a:spcBef>
                <a:spcPts val="0"/>
              </a:spcBef>
              <a:spcAft>
                <a:spcPts val="0"/>
              </a:spcAft>
              <a:buSzPts val="1300"/>
              <a:buNone/>
              <a:defRPr/>
            </a:lvl5pPr>
            <a:lvl6pPr lvl="5" rtl="0" algn="l">
              <a:spcBef>
                <a:spcPts val="0"/>
              </a:spcBef>
              <a:spcAft>
                <a:spcPts val="0"/>
              </a:spcAft>
              <a:buSzPts val="1300"/>
              <a:buNone/>
              <a:defRPr/>
            </a:lvl6pPr>
            <a:lvl7pPr lvl="6" rtl="0" algn="l">
              <a:spcBef>
                <a:spcPts val="0"/>
              </a:spcBef>
              <a:spcAft>
                <a:spcPts val="0"/>
              </a:spcAft>
              <a:buSzPts val="1300"/>
              <a:buNone/>
              <a:defRPr/>
            </a:lvl7pPr>
            <a:lvl8pPr lvl="7" rtl="0" algn="l">
              <a:spcBef>
                <a:spcPts val="0"/>
              </a:spcBef>
              <a:spcAft>
                <a:spcPts val="0"/>
              </a:spcAft>
              <a:buSzPts val="1300"/>
              <a:buNone/>
              <a:defRPr/>
            </a:lvl8pPr>
            <a:lvl9pPr lvl="8" rtl="0" algn="l">
              <a:spcBef>
                <a:spcPts val="0"/>
              </a:spcBef>
              <a:spcAft>
                <a:spcPts val="0"/>
              </a:spcAft>
              <a:buSzPts val="1300"/>
              <a:buNone/>
              <a:defRPr/>
            </a:lvl9pPr>
          </a:lstStyle>
          <a:p/>
        </p:txBody>
      </p:sp>
      <p:sp>
        <p:nvSpPr>
          <p:cNvPr id="713" name="Google Shape;713;g2760dd54dc8_0_128"/>
          <p:cNvSpPr txBox="1"/>
          <p:nvPr>
            <p:ph idx="12" type="sldNum"/>
          </p:nvPr>
        </p:nvSpPr>
        <p:spPr>
          <a:xfrm>
            <a:off x="6457950" y="6356351"/>
            <a:ext cx="2057400" cy="365100"/>
          </a:xfrm>
          <a:prstGeom prst="rect">
            <a:avLst/>
          </a:prstGeom>
          <a:noFill/>
          <a:ln>
            <a:noFill/>
          </a:ln>
        </p:spPr>
        <p:txBody>
          <a:bodyPr anchorCtr="0" anchor="ctr" bIns="41150" lIns="82300" spcFirstLastPara="1" rIns="82300" wrap="square" tIns="411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113" name="Shape 113"/>
        <p:cNvGrpSpPr/>
        <p:nvPr/>
      </p:nvGrpSpPr>
      <p:grpSpPr>
        <a:xfrm>
          <a:off x="0" y="0"/>
          <a:ext cx="0" cy="0"/>
          <a:chOff x="0" y="0"/>
          <a:chExt cx="0" cy="0"/>
        </a:xfrm>
      </p:grpSpPr>
      <p:sp>
        <p:nvSpPr>
          <p:cNvPr id="114" name="Google Shape;114;g914a8ae137_0_158"/>
          <p:cNvSpPr txBox="1"/>
          <p:nvPr>
            <p:ph type="ctrTitle"/>
          </p:nvPr>
        </p:nvSpPr>
        <p:spPr>
          <a:xfrm>
            <a:off x="311708" y="992767"/>
            <a:ext cx="8520600" cy="2736900"/>
          </a:xfrm>
          <a:prstGeom prst="rect">
            <a:avLst/>
          </a:prstGeom>
          <a:noFill/>
          <a:ln>
            <a:noFill/>
          </a:ln>
        </p:spPr>
        <p:txBody>
          <a:bodyPr anchorCtr="0" anchor="b" bIns="45700" lIns="45700" spcFirstLastPara="1" rIns="45700" wrap="square" tIns="4570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5" name="Google Shape;115;g914a8ae137_0_158"/>
          <p:cNvSpPr txBox="1"/>
          <p:nvPr>
            <p:ph idx="1" type="subTitle"/>
          </p:nvPr>
        </p:nvSpPr>
        <p:spPr>
          <a:xfrm>
            <a:off x="311700" y="3778833"/>
            <a:ext cx="8520600" cy="1056900"/>
          </a:xfrm>
          <a:prstGeom prst="rect">
            <a:avLst/>
          </a:prstGeom>
          <a:noFill/>
          <a:ln>
            <a:noFill/>
          </a:ln>
        </p:spPr>
        <p:txBody>
          <a:bodyPr anchorCtr="0" anchor="t" bIns="45700" lIns="45700" spcFirstLastPara="1" rIns="45700" wrap="square" tIns="45700">
            <a:noAutofit/>
          </a:bodyPr>
          <a:lstStyle>
            <a:lvl1pPr lvl="0" algn="ctr">
              <a:lnSpc>
                <a:spcPct val="100000"/>
              </a:lnSpc>
              <a:spcBef>
                <a:spcPts val="700"/>
              </a:spcBef>
              <a:spcAft>
                <a:spcPts val="0"/>
              </a:spcAft>
              <a:buSzPts val="2800"/>
              <a:buNone/>
              <a:defRPr sz="2800"/>
            </a:lvl1pPr>
            <a:lvl2pPr lvl="1" algn="ctr">
              <a:lnSpc>
                <a:spcPct val="100000"/>
              </a:lnSpc>
              <a:spcBef>
                <a:spcPts val="700"/>
              </a:spcBef>
              <a:spcAft>
                <a:spcPts val="0"/>
              </a:spcAft>
              <a:buSzPts val="2800"/>
              <a:buNone/>
              <a:defRPr sz="2800"/>
            </a:lvl2pPr>
            <a:lvl3pPr lvl="2" algn="ctr">
              <a:lnSpc>
                <a:spcPct val="100000"/>
              </a:lnSpc>
              <a:spcBef>
                <a:spcPts val="700"/>
              </a:spcBef>
              <a:spcAft>
                <a:spcPts val="0"/>
              </a:spcAft>
              <a:buSzPts val="2800"/>
              <a:buNone/>
              <a:defRPr sz="2800"/>
            </a:lvl3pPr>
            <a:lvl4pPr lvl="3" algn="ctr">
              <a:lnSpc>
                <a:spcPct val="100000"/>
              </a:lnSpc>
              <a:spcBef>
                <a:spcPts val="700"/>
              </a:spcBef>
              <a:spcAft>
                <a:spcPts val="0"/>
              </a:spcAft>
              <a:buSzPts val="2800"/>
              <a:buNone/>
              <a:defRPr sz="2800"/>
            </a:lvl4pPr>
            <a:lvl5pPr lvl="4" algn="ctr">
              <a:lnSpc>
                <a:spcPct val="100000"/>
              </a:lnSpc>
              <a:spcBef>
                <a:spcPts val="700"/>
              </a:spcBef>
              <a:spcAft>
                <a:spcPts val="0"/>
              </a:spcAft>
              <a:buSzPts val="2800"/>
              <a:buNone/>
              <a:defRPr sz="2800"/>
            </a:lvl5pPr>
            <a:lvl6pPr lvl="5" algn="ctr">
              <a:lnSpc>
                <a:spcPct val="100000"/>
              </a:lnSpc>
              <a:spcBef>
                <a:spcPts val="700"/>
              </a:spcBef>
              <a:spcAft>
                <a:spcPts val="0"/>
              </a:spcAft>
              <a:buSzPts val="2800"/>
              <a:buNone/>
              <a:defRPr sz="2800"/>
            </a:lvl6pPr>
            <a:lvl7pPr lvl="6" algn="ctr">
              <a:lnSpc>
                <a:spcPct val="100000"/>
              </a:lnSpc>
              <a:spcBef>
                <a:spcPts val="700"/>
              </a:spcBef>
              <a:spcAft>
                <a:spcPts val="0"/>
              </a:spcAft>
              <a:buSzPts val="2800"/>
              <a:buNone/>
              <a:defRPr sz="2800"/>
            </a:lvl7pPr>
            <a:lvl8pPr lvl="7" algn="ctr">
              <a:lnSpc>
                <a:spcPct val="100000"/>
              </a:lnSpc>
              <a:spcBef>
                <a:spcPts val="700"/>
              </a:spcBef>
              <a:spcAft>
                <a:spcPts val="0"/>
              </a:spcAft>
              <a:buSzPts val="2800"/>
              <a:buNone/>
              <a:defRPr sz="2800"/>
            </a:lvl8pPr>
            <a:lvl9pPr lvl="8" algn="ctr">
              <a:lnSpc>
                <a:spcPct val="100000"/>
              </a:lnSpc>
              <a:spcBef>
                <a:spcPts val="700"/>
              </a:spcBef>
              <a:spcAft>
                <a:spcPts val="0"/>
              </a:spcAft>
              <a:buSzPts val="2800"/>
              <a:buNone/>
              <a:defRPr sz="2800"/>
            </a:lvl9pPr>
          </a:lstStyle>
          <a:p/>
        </p:txBody>
      </p:sp>
      <p:sp>
        <p:nvSpPr>
          <p:cNvPr id="116" name="Google Shape;116;g914a8ae137_0_158"/>
          <p:cNvSpPr txBox="1"/>
          <p:nvPr>
            <p:ph idx="12" type="sldNum"/>
          </p:nvPr>
        </p:nvSpPr>
        <p:spPr>
          <a:xfrm>
            <a:off x="8472458" y="6217622"/>
            <a:ext cx="548700" cy="524700"/>
          </a:xfrm>
          <a:prstGeom prst="rect">
            <a:avLst/>
          </a:prstGeom>
          <a:noFill/>
          <a:ln>
            <a:noFill/>
          </a:ln>
        </p:spPr>
        <p:txBody>
          <a:bodyPr anchorCtr="0" anchor="t" bIns="45700" lIns="45700" spcFirstLastPara="1" rIns="45700"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14" name="Shape 714"/>
        <p:cNvGrpSpPr/>
        <p:nvPr/>
      </p:nvGrpSpPr>
      <p:grpSpPr>
        <a:xfrm>
          <a:off x="0" y="0"/>
          <a:ext cx="0" cy="0"/>
          <a:chOff x="0" y="0"/>
          <a:chExt cx="0" cy="0"/>
        </a:xfrm>
      </p:grpSpPr>
      <p:sp>
        <p:nvSpPr>
          <p:cNvPr id="715" name="Google Shape;715;g2760dd54dc8_0_137"/>
          <p:cNvSpPr txBox="1"/>
          <p:nvPr>
            <p:ph type="title"/>
          </p:nvPr>
        </p:nvSpPr>
        <p:spPr>
          <a:xfrm>
            <a:off x="628650" y="365126"/>
            <a:ext cx="7886700" cy="1325700"/>
          </a:xfrm>
          <a:prstGeom prst="rect">
            <a:avLst/>
          </a:prstGeom>
          <a:noFill/>
          <a:ln>
            <a:noFill/>
          </a:ln>
        </p:spPr>
        <p:txBody>
          <a:bodyPr anchorCtr="0" anchor="ctr" bIns="41150" lIns="82300" spcFirstLastPara="1" rIns="82300" wrap="square" tIns="41150">
            <a:normAutofit/>
          </a:bodyPr>
          <a:lstStyle>
            <a:lvl1pPr lvl="0" rtl="0" algn="l">
              <a:lnSpc>
                <a:spcPct val="90000"/>
              </a:lnSpc>
              <a:spcBef>
                <a:spcPts val="0"/>
              </a:spcBef>
              <a:spcAft>
                <a:spcPts val="0"/>
              </a:spcAft>
              <a:buClr>
                <a:schemeClr val="dk1"/>
              </a:buClr>
              <a:buSzPts val="1600"/>
              <a:buNone/>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716" name="Google Shape;716;g2760dd54dc8_0_137"/>
          <p:cNvSpPr txBox="1"/>
          <p:nvPr>
            <p:ph idx="10" type="dt"/>
          </p:nvPr>
        </p:nvSpPr>
        <p:spPr>
          <a:xfrm>
            <a:off x="628650" y="6356351"/>
            <a:ext cx="2057400" cy="365100"/>
          </a:xfrm>
          <a:prstGeom prst="rect">
            <a:avLst/>
          </a:prstGeom>
          <a:noFill/>
          <a:ln>
            <a:noFill/>
          </a:ln>
        </p:spPr>
        <p:txBody>
          <a:bodyPr anchorCtr="0" anchor="ctr" bIns="41150" lIns="82300" spcFirstLastPara="1" rIns="82300" wrap="square" tIns="41150">
            <a:noAutofit/>
          </a:bodyPr>
          <a:lstStyle>
            <a:lvl1pPr lvl="0" rtl="0" algn="l">
              <a:spcBef>
                <a:spcPts val="0"/>
              </a:spcBef>
              <a:spcAft>
                <a:spcPts val="0"/>
              </a:spcAft>
              <a:buSzPts val="1300"/>
              <a:buNone/>
              <a:defRPr/>
            </a:lvl1pPr>
            <a:lvl2pPr lvl="1" rtl="0" algn="l">
              <a:spcBef>
                <a:spcPts val="0"/>
              </a:spcBef>
              <a:spcAft>
                <a:spcPts val="0"/>
              </a:spcAft>
              <a:buSzPts val="1300"/>
              <a:buNone/>
              <a:defRPr/>
            </a:lvl2pPr>
            <a:lvl3pPr lvl="2" rtl="0" algn="l">
              <a:spcBef>
                <a:spcPts val="0"/>
              </a:spcBef>
              <a:spcAft>
                <a:spcPts val="0"/>
              </a:spcAft>
              <a:buSzPts val="1300"/>
              <a:buNone/>
              <a:defRPr/>
            </a:lvl3pPr>
            <a:lvl4pPr lvl="3" rtl="0" algn="l">
              <a:spcBef>
                <a:spcPts val="0"/>
              </a:spcBef>
              <a:spcAft>
                <a:spcPts val="0"/>
              </a:spcAft>
              <a:buSzPts val="1300"/>
              <a:buNone/>
              <a:defRPr/>
            </a:lvl4pPr>
            <a:lvl5pPr lvl="4" rtl="0" algn="l">
              <a:spcBef>
                <a:spcPts val="0"/>
              </a:spcBef>
              <a:spcAft>
                <a:spcPts val="0"/>
              </a:spcAft>
              <a:buSzPts val="1300"/>
              <a:buNone/>
              <a:defRPr/>
            </a:lvl5pPr>
            <a:lvl6pPr lvl="5" rtl="0" algn="l">
              <a:spcBef>
                <a:spcPts val="0"/>
              </a:spcBef>
              <a:spcAft>
                <a:spcPts val="0"/>
              </a:spcAft>
              <a:buSzPts val="1300"/>
              <a:buNone/>
              <a:defRPr/>
            </a:lvl6pPr>
            <a:lvl7pPr lvl="6" rtl="0" algn="l">
              <a:spcBef>
                <a:spcPts val="0"/>
              </a:spcBef>
              <a:spcAft>
                <a:spcPts val="0"/>
              </a:spcAft>
              <a:buSzPts val="1300"/>
              <a:buNone/>
              <a:defRPr/>
            </a:lvl7pPr>
            <a:lvl8pPr lvl="7" rtl="0" algn="l">
              <a:spcBef>
                <a:spcPts val="0"/>
              </a:spcBef>
              <a:spcAft>
                <a:spcPts val="0"/>
              </a:spcAft>
              <a:buSzPts val="1300"/>
              <a:buNone/>
              <a:defRPr/>
            </a:lvl8pPr>
            <a:lvl9pPr lvl="8" rtl="0" algn="l">
              <a:spcBef>
                <a:spcPts val="0"/>
              </a:spcBef>
              <a:spcAft>
                <a:spcPts val="0"/>
              </a:spcAft>
              <a:buSzPts val="1300"/>
              <a:buNone/>
              <a:defRPr/>
            </a:lvl9pPr>
          </a:lstStyle>
          <a:p/>
        </p:txBody>
      </p:sp>
      <p:sp>
        <p:nvSpPr>
          <p:cNvPr id="717" name="Google Shape;717;g2760dd54dc8_0_137"/>
          <p:cNvSpPr txBox="1"/>
          <p:nvPr>
            <p:ph idx="11" type="ftr"/>
          </p:nvPr>
        </p:nvSpPr>
        <p:spPr>
          <a:xfrm>
            <a:off x="3028950" y="6356351"/>
            <a:ext cx="3086100" cy="365100"/>
          </a:xfrm>
          <a:prstGeom prst="rect">
            <a:avLst/>
          </a:prstGeom>
          <a:noFill/>
          <a:ln>
            <a:noFill/>
          </a:ln>
        </p:spPr>
        <p:txBody>
          <a:bodyPr anchorCtr="0" anchor="ctr" bIns="41150" lIns="82300" spcFirstLastPara="1" rIns="82300" wrap="square" tIns="41150">
            <a:noAutofit/>
          </a:bodyPr>
          <a:lstStyle>
            <a:lvl1pPr lvl="0" rtl="0" algn="ctr">
              <a:spcBef>
                <a:spcPts val="0"/>
              </a:spcBef>
              <a:spcAft>
                <a:spcPts val="0"/>
              </a:spcAft>
              <a:buSzPts val="1300"/>
              <a:buNone/>
              <a:defRPr/>
            </a:lvl1pPr>
            <a:lvl2pPr lvl="1" rtl="0" algn="l">
              <a:spcBef>
                <a:spcPts val="0"/>
              </a:spcBef>
              <a:spcAft>
                <a:spcPts val="0"/>
              </a:spcAft>
              <a:buSzPts val="1300"/>
              <a:buNone/>
              <a:defRPr/>
            </a:lvl2pPr>
            <a:lvl3pPr lvl="2" rtl="0" algn="l">
              <a:spcBef>
                <a:spcPts val="0"/>
              </a:spcBef>
              <a:spcAft>
                <a:spcPts val="0"/>
              </a:spcAft>
              <a:buSzPts val="1300"/>
              <a:buNone/>
              <a:defRPr/>
            </a:lvl3pPr>
            <a:lvl4pPr lvl="3" rtl="0" algn="l">
              <a:spcBef>
                <a:spcPts val="0"/>
              </a:spcBef>
              <a:spcAft>
                <a:spcPts val="0"/>
              </a:spcAft>
              <a:buSzPts val="1300"/>
              <a:buNone/>
              <a:defRPr/>
            </a:lvl4pPr>
            <a:lvl5pPr lvl="4" rtl="0" algn="l">
              <a:spcBef>
                <a:spcPts val="0"/>
              </a:spcBef>
              <a:spcAft>
                <a:spcPts val="0"/>
              </a:spcAft>
              <a:buSzPts val="1300"/>
              <a:buNone/>
              <a:defRPr/>
            </a:lvl5pPr>
            <a:lvl6pPr lvl="5" rtl="0" algn="l">
              <a:spcBef>
                <a:spcPts val="0"/>
              </a:spcBef>
              <a:spcAft>
                <a:spcPts val="0"/>
              </a:spcAft>
              <a:buSzPts val="1300"/>
              <a:buNone/>
              <a:defRPr/>
            </a:lvl6pPr>
            <a:lvl7pPr lvl="6" rtl="0" algn="l">
              <a:spcBef>
                <a:spcPts val="0"/>
              </a:spcBef>
              <a:spcAft>
                <a:spcPts val="0"/>
              </a:spcAft>
              <a:buSzPts val="1300"/>
              <a:buNone/>
              <a:defRPr/>
            </a:lvl7pPr>
            <a:lvl8pPr lvl="7" rtl="0" algn="l">
              <a:spcBef>
                <a:spcPts val="0"/>
              </a:spcBef>
              <a:spcAft>
                <a:spcPts val="0"/>
              </a:spcAft>
              <a:buSzPts val="1300"/>
              <a:buNone/>
              <a:defRPr/>
            </a:lvl8pPr>
            <a:lvl9pPr lvl="8" rtl="0" algn="l">
              <a:spcBef>
                <a:spcPts val="0"/>
              </a:spcBef>
              <a:spcAft>
                <a:spcPts val="0"/>
              </a:spcAft>
              <a:buSzPts val="1300"/>
              <a:buNone/>
              <a:defRPr/>
            </a:lvl9pPr>
          </a:lstStyle>
          <a:p/>
        </p:txBody>
      </p:sp>
      <p:sp>
        <p:nvSpPr>
          <p:cNvPr id="718" name="Google Shape;718;g2760dd54dc8_0_137"/>
          <p:cNvSpPr txBox="1"/>
          <p:nvPr>
            <p:ph idx="12" type="sldNum"/>
          </p:nvPr>
        </p:nvSpPr>
        <p:spPr>
          <a:xfrm>
            <a:off x="6457950" y="6356351"/>
            <a:ext cx="2057400" cy="365100"/>
          </a:xfrm>
          <a:prstGeom prst="rect">
            <a:avLst/>
          </a:prstGeom>
          <a:noFill/>
          <a:ln>
            <a:noFill/>
          </a:ln>
        </p:spPr>
        <p:txBody>
          <a:bodyPr anchorCtr="0" anchor="ctr" bIns="41150" lIns="82300" spcFirstLastPara="1" rIns="82300" wrap="square" tIns="411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19" name="Shape 719"/>
        <p:cNvGrpSpPr/>
        <p:nvPr/>
      </p:nvGrpSpPr>
      <p:grpSpPr>
        <a:xfrm>
          <a:off x="0" y="0"/>
          <a:ext cx="0" cy="0"/>
          <a:chOff x="0" y="0"/>
          <a:chExt cx="0" cy="0"/>
        </a:xfrm>
      </p:grpSpPr>
      <p:sp>
        <p:nvSpPr>
          <p:cNvPr id="720" name="Google Shape;720;g2760dd54dc8_0_142"/>
          <p:cNvSpPr txBox="1"/>
          <p:nvPr>
            <p:ph type="title"/>
          </p:nvPr>
        </p:nvSpPr>
        <p:spPr>
          <a:xfrm>
            <a:off x="629841" y="457200"/>
            <a:ext cx="2949300" cy="1600200"/>
          </a:xfrm>
          <a:prstGeom prst="rect">
            <a:avLst/>
          </a:prstGeom>
          <a:noFill/>
          <a:ln>
            <a:noFill/>
          </a:ln>
        </p:spPr>
        <p:txBody>
          <a:bodyPr anchorCtr="0" anchor="b" bIns="41150" lIns="82300" spcFirstLastPara="1" rIns="82300" wrap="square" tIns="41150">
            <a:norm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721" name="Google Shape;721;g2760dd54dc8_0_142"/>
          <p:cNvSpPr txBox="1"/>
          <p:nvPr>
            <p:ph idx="1" type="body"/>
          </p:nvPr>
        </p:nvSpPr>
        <p:spPr>
          <a:xfrm>
            <a:off x="3887391" y="987426"/>
            <a:ext cx="4629300" cy="4873500"/>
          </a:xfrm>
          <a:prstGeom prst="rect">
            <a:avLst/>
          </a:prstGeom>
          <a:noFill/>
          <a:ln>
            <a:noFill/>
          </a:ln>
        </p:spPr>
        <p:txBody>
          <a:bodyPr anchorCtr="0" anchor="t" bIns="41150" lIns="82300" spcFirstLastPara="1" rIns="82300" wrap="square" tIns="4115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722" name="Google Shape;722;g2760dd54dc8_0_142"/>
          <p:cNvSpPr txBox="1"/>
          <p:nvPr>
            <p:ph idx="2" type="body"/>
          </p:nvPr>
        </p:nvSpPr>
        <p:spPr>
          <a:xfrm>
            <a:off x="629841" y="2057400"/>
            <a:ext cx="2949300" cy="3811500"/>
          </a:xfrm>
          <a:prstGeom prst="rect">
            <a:avLst/>
          </a:prstGeom>
          <a:noFill/>
          <a:ln>
            <a:noFill/>
          </a:ln>
        </p:spPr>
        <p:txBody>
          <a:bodyPr anchorCtr="0" anchor="t" bIns="41150" lIns="82300" spcFirstLastPara="1" rIns="82300" wrap="square" tIns="4115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723" name="Google Shape;723;g2760dd54dc8_0_142"/>
          <p:cNvSpPr txBox="1"/>
          <p:nvPr>
            <p:ph idx="10" type="dt"/>
          </p:nvPr>
        </p:nvSpPr>
        <p:spPr>
          <a:xfrm>
            <a:off x="628650" y="6356351"/>
            <a:ext cx="2057400" cy="365100"/>
          </a:xfrm>
          <a:prstGeom prst="rect">
            <a:avLst/>
          </a:prstGeom>
          <a:noFill/>
          <a:ln>
            <a:noFill/>
          </a:ln>
        </p:spPr>
        <p:txBody>
          <a:bodyPr anchorCtr="0" anchor="ctr" bIns="41150" lIns="82300" spcFirstLastPara="1" rIns="82300" wrap="square" tIns="41150">
            <a:noAutofit/>
          </a:bodyPr>
          <a:lstStyle>
            <a:lvl1pPr lvl="0" rtl="0" algn="l">
              <a:spcBef>
                <a:spcPts val="0"/>
              </a:spcBef>
              <a:spcAft>
                <a:spcPts val="0"/>
              </a:spcAft>
              <a:buSzPts val="1300"/>
              <a:buNone/>
              <a:defRPr/>
            </a:lvl1pPr>
            <a:lvl2pPr lvl="1" rtl="0" algn="l">
              <a:spcBef>
                <a:spcPts val="0"/>
              </a:spcBef>
              <a:spcAft>
                <a:spcPts val="0"/>
              </a:spcAft>
              <a:buSzPts val="1300"/>
              <a:buNone/>
              <a:defRPr/>
            </a:lvl2pPr>
            <a:lvl3pPr lvl="2" rtl="0" algn="l">
              <a:spcBef>
                <a:spcPts val="0"/>
              </a:spcBef>
              <a:spcAft>
                <a:spcPts val="0"/>
              </a:spcAft>
              <a:buSzPts val="1300"/>
              <a:buNone/>
              <a:defRPr/>
            </a:lvl3pPr>
            <a:lvl4pPr lvl="3" rtl="0" algn="l">
              <a:spcBef>
                <a:spcPts val="0"/>
              </a:spcBef>
              <a:spcAft>
                <a:spcPts val="0"/>
              </a:spcAft>
              <a:buSzPts val="1300"/>
              <a:buNone/>
              <a:defRPr/>
            </a:lvl4pPr>
            <a:lvl5pPr lvl="4" rtl="0" algn="l">
              <a:spcBef>
                <a:spcPts val="0"/>
              </a:spcBef>
              <a:spcAft>
                <a:spcPts val="0"/>
              </a:spcAft>
              <a:buSzPts val="1300"/>
              <a:buNone/>
              <a:defRPr/>
            </a:lvl5pPr>
            <a:lvl6pPr lvl="5" rtl="0" algn="l">
              <a:spcBef>
                <a:spcPts val="0"/>
              </a:spcBef>
              <a:spcAft>
                <a:spcPts val="0"/>
              </a:spcAft>
              <a:buSzPts val="1300"/>
              <a:buNone/>
              <a:defRPr/>
            </a:lvl6pPr>
            <a:lvl7pPr lvl="6" rtl="0" algn="l">
              <a:spcBef>
                <a:spcPts val="0"/>
              </a:spcBef>
              <a:spcAft>
                <a:spcPts val="0"/>
              </a:spcAft>
              <a:buSzPts val="1300"/>
              <a:buNone/>
              <a:defRPr/>
            </a:lvl7pPr>
            <a:lvl8pPr lvl="7" rtl="0" algn="l">
              <a:spcBef>
                <a:spcPts val="0"/>
              </a:spcBef>
              <a:spcAft>
                <a:spcPts val="0"/>
              </a:spcAft>
              <a:buSzPts val="1300"/>
              <a:buNone/>
              <a:defRPr/>
            </a:lvl8pPr>
            <a:lvl9pPr lvl="8" rtl="0" algn="l">
              <a:spcBef>
                <a:spcPts val="0"/>
              </a:spcBef>
              <a:spcAft>
                <a:spcPts val="0"/>
              </a:spcAft>
              <a:buSzPts val="1300"/>
              <a:buNone/>
              <a:defRPr/>
            </a:lvl9pPr>
          </a:lstStyle>
          <a:p/>
        </p:txBody>
      </p:sp>
      <p:sp>
        <p:nvSpPr>
          <p:cNvPr id="724" name="Google Shape;724;g2760dd54dc8_0_142"/>
          <p:cNvSpPr txBox="1"/>
          <p:nvPr>
            <p:ph idx="11" type="ftr"/>
          </p:nvPr>
        </p:nvSpPr>
        <p:spPr>
          <a:xfrm>
            <a:off x="3028950" y="6356351"/>
            <a:ext cx="3086100" cy="365100"/>
          </a:xfrm>
          <a:prstGeom prst="rect">
            <a:avLst/>
          </a:prstGeom>
          <a:noFill/>
          <a:ln>
            <a:noFill/>
          </a:ln>
        </p:spPr>
        <p:txBody>
          <a:bodyPr anchorCtr="0" anchor="ctr" bIns="41150" lIns="82300" spcFirstLastPara="1" rIns="82300" wrap="square" tIns="41150">
            <a:noAutofit/>
          </a:bodyPr>
          <a:lstStyle>
            <a:lvl1pPr lvl="0" rtl="0" algn="ctr">
              <a:spcBef>
                <a:spcPts val="0"/>
              </a:spcBef>
              <a:spcAft>
                <a:spcPts val="0"/>
              </a:spcAft>
              <a:buSzPts val="1300"/>
              <a:buNone/>
              <a:defRPr/>
            </a:lvl1pPr>
            <a:lvl2pPr lvl="1" rtl="0" algn="l">
              <a:spcBef>
                <a:spcPts val="0"/>
              </a:spcBef>
              <a:spcAft>
                <a:spcPts val="0"/>
              </a:spcAft>
              <a:buSzPts val="1300"/>
              <a:buNone/>
              <a:defRPr/>
            </a:lvl2pPr>
            <a:lvl3pPr lvl="2" rtl="0" algn="l">
              <a:spcBef>
                <a:spcPts val="0"/>
              </a:spcBef>
              <a:spcAft>
                <a:spcPts val="0"/>
              </a:spcAft>
              <a:buSzPts val="1300"/>
              <a:buNone/>
              <a:defRPr/>
            </a:lvl3pPr>
            <a:lvl4pPr lvl="3" rtl="0" algn="l">
              <a:spcBef>
                <a:spcPts val="0"/>
              </a:spcBef>
              <a:spcAft>
                <a:spcPts val="0"/>
              </a:spcAft>
              <a:buSzPts val="1300"/>
              <a:buNone/>
              <a:defRPr/>
            </a:lvl4pPr>
            <a:lvl5pPr lvl="4" rtl="0" algn="l">
              <a:spcBef>
                <a:spcPts val="0"/>
              </a:spcBef>
              <a:spcAft>
                <a:spcPts val="0"/>
              </a:spcAft>
              <a:buSzPts val="1300"/>
              <a:buNone/>
              <a:defRPr/>
            </a:lvl5pPr>
            <a:lvl6pPr lvl="5" rtl="0" algn="l">
              <a:spcBef>
                <a:spcPts val="0"/>
              </a:spcBef>
              <a:spcAft>
                <a:spcPts val="0"/>
              </a:spcAft>
              <a:buSzPts val="1300"/>
              <a:buNone/>
              <a:defRPr/>
            </a:lvl6pPr>
            <a:lvl7pPr lvl="6" rtl="0" algn="l">
              <a:spcBef>
                <a:spcPts val="0"/>
              </a:spcBef>
              <a:spcAft>
                <a:spcPts val="0"/>
              </a:spcAft>
              <a:buSzPts val="1300"/>
              <a:buNone/>
              <a:defRPr/>
            </a:lvl7pPr>
            <a:lvl8pPr lvl="7" rtl="0" algn="l">
              <a:spcBef>
                <a:spcPts val="0"/>
              </a:spcBef>
              <a:spcAft>
                <a:spcPts val="0"/>
              </a:spcAft>
              <a:buSzPts val="1300"/>
              <a:buNone/>
              <a:defRPr/>
            </a:lvl8pPr>
            <a:lvl9pPr lvl="8" rtl="0" algn="l">
              <a:spcBef>
                <a:spcPts val="0"/>
              </a:spcBef>
              <a:spcAft>
                <a:spcPts val="0"/>
              </a:spcAft>
              <a:buSzPts val="1300"/>
              <a:buNone/>
              <a:defRPr/>
            </a:lvl9pPr>
          </a:lstStyle>
          <a:p/>
        </p:txBody>
      </p:sp>
      <p:sp>
        <p:nvSpPr>
          <p:cNvPr id="725" name="Google Shape;725;g2760dd54dc8_0_142"/>
          <p:cNvSpPr txBox="1"/>
          <p:nvPr>
            <p:ph idx="12" type="sldNum"/>
          </p:nvPr>
        </p:nvSpPr>
        <p:spPr>
          <a:xfrm>
            <a:off x="6457950" y="6356351"/>
            <a:ext cx="2057400" cy="365100"/>
          </a:xfrm>
          <a:prstGeom prst="rect">
            <a:avLst/>
          </a:prstGeom>
          <a:noFill/>
          <a:ln>
            <a:noFill/>
          </a:ln>
        </p:spPr>
        <p:txBody>
          <a:bodyPr anchorCtr="0" anchor="ctr" bIns="41150" lIns="82300" spcFirstLastPara="1" rIns="82300" wrap="square" tIns="411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26" name="Shape 726"/>
        <p:cNvGrpSpPr/>
        <p:nvPr/>
      </p:nvGrpSpPr>
      <p:grpSpPr>
        <a:xfrm>
          <a:off x="0" y="0"/>
          <a:ext cx="0" cy="0"/>
          <a:chOff x="0" y="0"/>
          <a:chExt cx="0" cy="0"/>
        </a:xfrm>
      </p:grpSpPr>
      <p:sp>
        <p:nvSpPr>
          <p:cNvPr id="727" name="Google Shape;727;g2760dd54dc8_0_149"/>
          <p:cNvSpPr txBox="1"/>
          <p:nvPr>
            <p:ph type="title"/>
          </p:nvPr>
        </p:nvSpPr>
        <p:spPr>
          <a:xfrm>
            <a:off x="629841" y="457200"/>
            <a:ext cx="2949300" cy="1600200"/>
          </a:xfrm>
          <a:prstGeom prst="rect">
            <a:avLst/>
          </a:prstGeom>
          <a:noFill/>
          <a:ln>
            <a:noFill/>
          </a:ln>
        </p:spPr>
        <p:txBody>
          <a:bodyPr anchorCtr="0" anchor="b" bIns="41150" lIns="82300" spcFirstLastPara="1" rIns="82300" wrap="square" tIns="41150">
            <a:norm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728" name="Google Shape;728;g2760dd54dc8_0_149"/>
          <p:cNvSpPr/>
          <p:nvPr>
            <p:ph idx="2" type="pic"/>
          </p:nvPr>
        </p:nvSpPr>
        <p:spPr>
          <a:xfrm>
            <a:off x="3887391" y="987426"/>
            <a:ext cx="4629300" cy="4873500"/>
          </a:xfrm>
          <a:prstGeom prst="rect">
            <a:avLst/>
          </a:prstGeom>
          <a:noFill/>
          <a:ln>
            <a:noFill/>
          </a:ln>
        </p:spPr>
        <p:txBody>
          <a:bodyPr anchorCtr="0" anchor="t" bIns="41150" lIns="82300" spcFirstLastPara="1" rIns="82300" wrap="square" tIns="4115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29" name="Google Shape;729;g2760dd54dc8_0_149"/>
          <p:cNvSpPr txBox="1"/>
          <p:nvPr>
            <p:ph idx="1" type="body"/>
          </p:nvPr>
        </p:nvSpPr>
        <p:spPr>
          <a:xfrm>
            <a:off x="629841" y="2057400"/>
            <a:ext cx="2949300" cy="3811500"/>
          </a:xfrm>
          <a:prstGeom prst="rect">
            <a:avLst/>
          </a:prstGeom>
          <a:noFill/>
          <a:ln>
            <a:noFill/>
          </a:ln>
        </p:spPr>
        <p:txBody>
          <a:bodyPr anchorCtr="0" anchor="t" bIns="41150" lIns="82300" spcFirstLastPara="1" rIns="82300" wrap="square" tIns="4115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730" name="Google Shape;730;g2760dd54dc8_0_149"/>
          <p:cNvSpPr txBox="1"/>
          <p:nvPr>
            <p:ph idx="10" type="dt"/>
          </p:nvPr>
        </p:nvSpPr>
        <p:spPr>
          <a:xfrm>
            <a:off x="628650" y="6356351"/>
            <a:ext cx="2057400" cy="365100"/>
          </a:xfrm>
          <a:prstGeom prst="rect">
            <a:avLst/>
          </a:prstGeom>
          <a:noFill/>
          <a:ln>
            <a:noFill/>
          </a:ln>
        </p:spPr>
        <p:txBody>
          <a:bodyPr anchorCtr="0" anchor="ctr" bIns="41150" lIns="82300" spcFirstLastPara="1" rIns="82300" wrap="square" tIns="41150">
            <a:noAutofit/>
          </a:bodyPr>
          <a:lstStyle>
            <a:lvl1pPr lvl="0" rtl="0" algn="l">
              <a:spcBef>
                <a:spcPts val="0"/>
              </a:spcBef>
              <a:spcAft>
                <a:spcPts val="0"/>
              </a:spcAft>
              <a:buSzPts val="1300"/>
              <a:buNone/>
              <a:defRPr/>
            </a:lvl1pPr>
            <a:lvl2pPr lvl="1" rtl="0" algn="l">
              <a:spcBef>
                <a:spcPts val="0"/>
              </a:spcBef>
              <a:spcAft>
                <a:spcPts val="0"/>
              </a:spcAft>
              <a:buSzPts val="1300"/>
              <a:buNone/>
              <a:defRPr/>
            </a:lvl2pPr>
            <a:lvl3pPr lvl="2" rtl="0" algn="l">
              <a:spcBef>
                <a:spcPts val="0"/>
              </a:spcBef>
              <a:spcAft>
                <a:spcPts val="0"/>
              </a:spcAft>
              <a:buSzPts val="1300"/>
              <a:buNone/>
              <a:defRPr/>
            </a:lvl3pPr>
            <a:lvl4pPr lvl="3" rtl="0" algn="l">
              <a:spcBef>
                <a:spcPts val="0"/>
              </a:spcBef>
              <a:spcAft>
                <a:spcPts val="0"/>
              </a:spcAft>
              <a:buSzPts val="1300"/>
              <a:buNone/>
              <a:defRPr/>
            </a:lvl4pPr>
            <a:lvl5pPr lvl="4" rtl="0" algn="l">
              <a:spcBef>
                <a:spcPts val="0"/>
              </a:spcBef>
              <a:spcAft>
                <a:spcPts val="0"/>
              </a:spcAft>
              <a:buSzPts val="1300"/>
              <a:buNone/>
              <a:defRPr/>
            </a:lvl5pPr>
            <a:lvl6pPr lvl="5" rtl="0" algn="l">
              <a:spcBef>
                <a:spcPts val="0"/>
              </a:spcBef>
              <a:spcAft>
                <a:spcPts val="0"/>
              </a:spcAft>
              <a:buSzPts val="1300"/>
              <a:buNone/>
              <a:defRPr/>
            </a:lvl6pPr>
            <a:lvl7pPr lvl="6" rtl="0" algn="l">
              <a:spcBef>
                <a:spcPts val="0"/>
              </a:spcBef>
              <a:spcAft>
                <a:spcPts val="0"/>
              </a:spcAft>
              <a:buSzPts val="1300"/>
              <a:buNone/>
              <a:defRPr/>
            </a:lvl7pPr>
            <a:lvl8pPr lvl="7" rtl="0" algn="l">
              <a:spcBef>
                <a:spcPts val="0"/>
              </a:spcBef>
              <a:spcAft>
                <a:spcPts val="0"/>
              </a:spcAft>
              <a:buSzPts val="1300"/>
              <a:buNone/>
              <a:defRPr/>
            </a:lvl8pPr>
            <a:lvl9pPr lvl="8" rtl="0" algn="l">
              <a:spcBef>
                <a:spcPts val="0"/>
              </a:spcBef>
              <a:spcAft>
                <a:spcPts val="0"/>
              </a:spcAft>
              <a:buSzPts val="1300"/>
              <a:buNone/>
              <a:defRPr/>
            </a:lvl9pPr>
          </a:lstStyle>
          <a:p/>
        </p:txBody>
      </p:sp>
      <p:sp>
        <p:nvSpPr>
          <p:cNvPr id="731" name="Google Shape;731;g2760dd54dc8_0_149"/>
          <p:cNvSpPr txBox="1"/>
          <p:nvPr>
            <p:ph idx="11" type="ftr"/>
          </p:nvPr>
        </p:nvSpPr>
        <p:spPr>
          <a:xfrm>
            <a:off x="3028950" y="6356351"/>
            <a:ext cx="3086100" cy="365100"/>
          </a:xfrm>
          <a:prstGeom prst="rect">
            <a:avLst/>
          </a:prstGeom>
          <a:noFill/>
          <a:ln>
            <a:noFill/>
          </a:ln>
        </p:spPr>
        <p:txBody>
          <a:bodyPr anchorCtr="0" anchor="ctr" bIns="41150" lIns="82300" spcFirstLastPara="1" rIns="82300" wrap="square" tIns="41150">
            <a:noAutofit/>
          </a:bodyPr>
          <a:lstStyle>
            <a:lvl1pPr lvl="0" rtl="0" algn="ctr">
              <a:spcBef>
                <a:spcPts val="0"/>
              </a:spcBef>
              <a:spcAft>
                <a:spcPts val="0"/>
              </a:spcAft>
              <a:buSzPts val="1300"/>
              <a:buNone/>
              <a:defRPr/>
            </a:lvl1pPr>
            <a:lvl2pPr lvl="1" rtl="0" algn="l">
              <a:spcBef>
                <a:spcPts val="0"/>
              </a:spcBef>
              <a:spcAft>
                <a:spcPts val="0"/>
              </a:spcAft>
              <a:buSzPts val="1300"/>
              <a:buNone/>
              <a:defRPr/>
            </a:lvl2pPr>
            <a:lvl3pPr lvl="2" rtl="0" algn="l">
              <a:spcBef>
                <a:spcPts val="0"/>
              </a:spcBef>
              <a:spcAft>
                <a:spcPts val="0"/>
              </a:spcAft>
              <a:buSzPts val="1300"/>
              <a:buNone/>
              <a:defRPr/>
            </a:lvl3pPr>
            <a:lvl4pPr lvl="3" rtl="0" algn="l">
              <a:spcBef>
                <a:spcPts val="0"/>
              </a:spcBef>
              <a:spcAft>
                <a:spcPts val="0"/>
              </a:spcAft>
              <a:buSzPts val="1300"/>
              <a:buNone/>
              <a:defRPr/>
            </a:lvl4pPr>
            <a:lvl5pPr lvl="4" rtl="0" algn="l">
              <a:spcBef>
                <a:spcPts val="0"/>
              </a:spcBef>
              <a:spcAft>
                <a:spcPts val="0"/>
              </a:spcAft>
              <a:buSzPts val="1300"/>
              <a:buNone/>
              <a:defRPr/>
            </a:lvl5pPr>
            <a:lvl6pPr lvl="5" rtl="0" algn="l">
              <a:spcBef>
                <a:spcPts val="0"/>
              </a:spcBef>
              <a:spcAft>
                <a:spcPts val="0"/>
              </a:spcAft>
              <a:buSzPts val="1300"/>
              <a:buNone/>
              <a:defRPr/>
            </a:lvl6pPr>
            <a:lvl7pPr lvl="6" rtl="0" algn="l">
              <a:spcBef>
                <a:spcPts val="0"/>
              </a:spcBef>
              <a:spcAft>
                <a:spcPts val="0"/>
              </a:spcAft>
              <a:buSzPts val="1300"/>
              <a:buNone/>
              <a:defRPr/>
            </a:lvl7pPr>
            <a:lvl8pPr lvl="7" rtl="0" algn="l">
              <a:spcBef>
                <a:spcPts val="0"/>
              </a:spcBef>
              <a:spcAft>
                <a:spcPts val="0"/>
              </a:spcAft>
              <a:buSzPts val="1300"/>
              <a:buNone/>
              <a:defRPr/>
            </a:lvl8pPr>
            <a:lvl9pPr lvl="8" rtl="0" algn="l">
              <a:spcBef>
                <a:spcPts val="0"/>
              </a:spcBef>
              <a:spcAft>
                <a:spcPts val="0"/>
              </a:spcAft>
              <a:buSzPts val="1300"/>
              <a:buNone/>
              <a:defRPr/>
            </a:lvl9pPr>
          </a:lstStyle>
          <a:p/>
        </p:txBody>
      </p:sp>
      <p:sp>
        <p:nvSpPr>
          <p:cNvPr id="732" name="Google Shape;732;g2760dd54dc8_0_149"/>
          <p:cNvSpPr txBox="1"/>
          <p:nvPr>
            <p:ph idx="12" type="sldNum"/>
          </p:nvPr>
        </p:nvSpPr>
        <p:spPr>
          <a:xfrm>
            <a:off x="6457950" y="6356351"/>
            <a:ext cx="2057400" cy="365100"/>
          </a:xfrm>
          <a:prstGeom prst="rect">
            <a:avLst/>
          </a:prstGeom>
          <a:noFill/>
          <a:ln>
            <a:noFill/>
          </a:ln>
        </p:spPr>
        <p:txBody>
          <a:bodyPr anchorCtr="0" anchor="ctr" bIns="41150" lIns="82300" spcFirstLastPara="1" rIns="82300" wrap="square" tIns="411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33" name="Shape 733"/>
        <p:cNvGrpSpPr/>
        <p:nvPr/>
      </p:nvGrpSpPr>
      <p:grpSpPr>
        <a:xfrm>
          <a:off x="0" y="0"/>
          <a:ext cx="0" cy="0"/>
          <a:chOff x="0" y="0"/>
          <a:chExt cx="0" cy="0"/>
        </a:xfrm>
      </p:grpSpPr>
      <p:sp>
        <p:nvSpPr>
          <p:cNvPr id="734" name="Google Shape;734;g2760dd54dc8_0_156"/>
          <p:cNvSpPr txBox="1"/>
          <p:nvPr>
            <p:ph type="title"/>
          </p:nvPr>
        </p:nvSpPr>
        <p:spPr>
          <a:xfrm>
            <a:off x="628650" y="365126"/>
            <a:ext cx="7886700" cy="1325700"/>
          </a:xfrm>
          <a:prstGeom prst="rect">
            <a:avLst/>
          </a:prstGeom>
          <a:noFill/>
          <a:ln>
            <a:noFill/>
          </a:ln>
        </p:spPr>
        <p:txBody>
          <a:bodyPr anchorCtr="0" anchor="ctr" bIns="41150" lIns="82300" spcFirstLastPara="1" rIns="82300" wrap="square" tIns="41150">
            <a:normAutofit/>
          </a:bodyPr>
          <a:lstStyle>
            <a:lvl1pPr lvl="0" rtl="0" algn="l">
              <a:lnSpc>
                <a:spcPct val="90000"/>
              </a:lnSpc>
              <a:spcBef>
                <a:spcPts val="0"/>
              </a:spcBef>
              <a:spcAft>
                <a:spcPts val="0"/>
              </a:spcAft>
              <a:buClr>
                <a:schemeClr val="dk1"/>
              </a:buClr>
              <a:buSzPts val="1600"/>
              <a:buNone/>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735" name="Google Shape;735;g2760dd54dc8_0_156"/>
          <p:cNvSpPr txBox="1"/>
          <p:nvPr>
            <p:ph idx="1" type="body"/>
          </p:nvPr>
        </p:nvSpPr>
        <p:spPr>
          <a:xfrm rot="5400000">
            <a:off x="2396400" y="57875"/>
            <a:ext cx="4351200" cy="7886700"/>
          </a:xfrm>
          <a:prstGeom prst="rect">
            <a:avLst/>
          </a:prstGeom>
          <a:noFill/>
          <a:ln>
            <a:noFill/>
          </a:ln>
        </p:spPr>
        <p:txBody>
          <a:bodyPr anchorCtr="0" anchor="t" bIns="41150" lIns="82300" spcFirstLastPara="1" rIns="82300" wrap="square" tIns="41150">
            <a:normAutofit/>
          </a:bodyPr>
          <a:lstStyle>
            <a:lvl1pPr indent="-330200" lvl="0" marL="457200" rtl="0" algn="l">
              <a:lnSpc>
                <a:spcPct val="90000"/>
              </a:lnSpc>
              <a:spcBef>
                <a:spcPts val="1000"/>
              </a:spcBef>
              <a:spcAft>
                <a:spcPts val="0"/>
              </a:spcAft>
              <a:buClr>
                <a:schemeClr val="dk1"/>
              </a:buClr>
              <a:buSzPts val="1600"/>
              <a:buChar char="•"/>
              <a:defRPr/>
            </a:lvl1pPr>
            <a:lvl2pPr indent="-330200" lvl="1" marL="914400" rtl="0" algn="l">
              <a:lnSpc>
                <a:spcPct val="90000"/>
              </a:lnSpc>
              <a:spcBef>
                <a:spcPts val="500"/>
              </a:spcBef>
              <a:spcAft>
                <a:spcPts val="0"/>
              </a:spcAft>
              <a:buClr>
                <a:schemeClr val="dk1"/>
              </a:buClr>
              <a:buSzPts val="1600"/>
              <a:buChar char="•"/>
              <a:defRPr/>
            </a:lvl2pPr>
            <a:lvl3pPr indent="-330200" lvl="2" marL="1371600" rtl="0" algn="l">
              <a:lnSpc>
                <a:spcPct val="90000"/>
              </a:lnSpc>
              <a:spcBef>
                <a:spcPts val="500"/>
              </a:spcBef>
              <a:spcAft>
                <a:spcPts val="0"/>
              </a:spcAft>
              <a:buClr>
                <a:schemeClr val="dk1"/>
              </a:buClr>
              <a:buSzPts val="1600"/>
              <a:buChar char="•"/>
              <a:defRPr/>
            </a:lvl3pPr>
            <a:lvl4pPr indent="-330200" lvl="3" marL="1828800" rtl="0" algn="l">
              <a:lnSpc>
                <a:spcPct val="90000"/>
              </a:lnSpc>
              <a:spcBef>
                <a:spcPts val="500"/>
              </a:spcBef>
              <a:spcAft>
                <a:spcPts val="0"/>
              </a:spcAft>
              <a:buClr>
                <a:schemeClr val="dk1"/>
              </a:buClr>
              <a:buSzPts val="1600"/>
              <a:buChar char="•"/>
              <a:defRPr/>
            </a:lvl4pPr>
            <a:lvl5pPr indent="-330200" lvl="4" marL="2286000" rtl="0" algn="l">
              <a:lnSpc>
                <a:spcPct val="90000"/>
              </a:lnSpc>
              <a:spcBef>
                <a:spcPts val="500"/>
              </a:spcBef>
              <a:spcAft>
                <a:spcPts val="0"/>
              </a:spcAft>
              <a:buClr>
                <a:schemeClr val="dk1"/>
              </a:buClr>
              <a:buSzPts val="1600"/>
              <a:buChar char="•"/>
              <a:defRPr/>
            </a:lvl5pPr>
            <a:lvl6pPr indent="-330200" lvl="5" marL="2743200" rtl="0" algn="l">
              <a:lnSpc>
                <a:spcPct val="90000"/>
              </a:lnSpc>
              <a:spcBef>
                <a:spcPts val="500"/>
              </a:spcBef>
              <a:spcAft>
                <a:spcPts val="0"/>
              </a:spcAft>
              <a:buClr>
                <a:schemeClr val="dk1"/>
              </a:buClr>
              <a:buSzPts val="1600"/>
              <a:buChar char="•"/>
              <a:defRPr/>
            </a:lvl6pPr>
            <a:lvl7pPr indent="-330200" lvl="6" marL="3200400" rtl="0" algn="l">
              <a:lnSpc>
                <a:spcPct val="90000"/>
              </a:lnSpc>
              <a:spcBef>
                <a:spcPts val="500"/>
              </a:spcBef>
              <a:spcAft>
                <a:spcPts val="0"/>
              </a:spcAft>
              <a:buClr>
                <a:schemeClr val="dk1"/>
              </a:buClr>
              <a:buSzPts val="1600"/>
              <a:buChar char="•"/>
              <a:defRPr/>
            </a:lvl7pPr>
            <a:lvl8pPr indent="-330200" lvl="7" marL="3657600" rtl="0" algn="l">
              <a:lnSpc>
                <a:spcPct val="90000"/>
              </a:lnSpc>
              <a:spcBef>
                <a:spcPts val="500"/>
              </a:spcBef>
              <a:spcAft>
                <a:spcPts val="0"/>
              </a:spcAft>
              <a:buClr>
                <a:schemeClr val="dk1"/>
              </a:buClr>
              <a:buSzPts val="1600"/>
              <a:buChar char="•"/>
              <a:defRPr/>
            </a:lvl8pPr>
            <a:lvl9pPr indent="-330200" lvl="8" marL="4114800" rtl="0" algn="l">
              <a:lnSpc>
                <a:spcPct val="90000"/>
              </a:lnSpc>
              <a:spcBef>
                <a:spcPts val="500"/>
              </a:spcBef>
              <a:spcAft>
                <a:spcPts val="0"/>
              </a:spcAft>
              <a:buClr>
                <a:schemeClr val="dk1"/>
              </a:buClr>
              <a:buSzPts val="1600"/>
              <a:buChar char="•"/>
              <a:defRPr/>
            </a:lvl9pPr>
          </a:lstStyle>
          <a:p/>
        </p:txBody>
      </p:sp>
      <p:sp>
        <p:nvSpPr>
          <p:cNvPr id="736" name="Google Shape;736;g2760dd54dc8_0_156"/>
          <p:cNvSpPr txBox="1"/>
          <p:nvPr>
            <p:ph idx="10" type="dt"/>
          </p:nvPr>
        </p:nvSpPr>
        <p:spPr>
          <a:xfrm>
            <a:off x="628650" y="6356351"/>
            <a:ext cx="2057400" cy="365100"/>
          </a:xfrm>
          <a:prstGeom prst="rect">
            <a:avLst/>
          </a:prstGeom>
          <a:noFill/>
          <a:ln>
            <a:noFill/>
          </a:ln>
        </p:spPr>
        <p:txBody>
          <a:bodyPr anchorCtr="0" anchor="ctr" bIns="41150" lIns="82300" spcFirstLastPara="1" rIns="82300" wrap="square" tIns="41150">
            <a:noAutofit/>
          </a:bodyPr>
          <a:lstStyle>
            <a:lvl1pPr lvl="0" rtl="0" algn="l">
              <a:spcBef>
                <a:spcPts val="0"/>
              </a:spcBef>
              <a:spcAft>
                <a:spcPts val="0"/>
              </a:spcAft>
              <a:buSzPts val="1300"/>
              <a:buNone/>
              <a:defRPr/>
            </a:lvl1pPr>
            <a:lvl2pPr lvl="1" rtl="0" algn="l">
              <a:spcBef>
                <a:spcPts val="0"/>
              </a:spcBef>
              <a:spcAft>
                <a:spcPts val="0"/>
              </a:spcAft>
              <a:buSzPts val="1300"/>
              <a:buNone/>
              <a:defRPr/>
            </a:lvl2pPr>
            <a:lvl3pPr lvl="2" rtl="0" algn="l">
              <a:spcBef>
                <a:spcPts val="0"/>
              </a:spcBef>
              <a:spcAft>
                <a:spcPts val="0"/>
              </a:spcAft>
              <a:buSzPts val="1300"/>
              <a:buNone/>
              <a:defRPr/>
            </a:lvl3pPr>
            <a:lvl4pPr lvl="3" rtl="0" algn="l">
              <a:spcBef>
                <a:spcPts val="0"/>
              </a:spcBef>
              <a:spcAft>
                <a:spcPts val="0"/>
              </a:spcAft>
              <a:buSzPts val="1300"/>
              <a:buNone/>
              <a:defRPr/>
            </a:lvl4pPr>
            <a:lvl5pPr lvl="4" rtl="0" algn="l">
              <a:spcBef>
                <a:spcPts val="0"/>
              </a:spcBef>
              <a:spcAft>
                <a:spcPts val="0"/>
              </a:spcAft>
              <a:buSzPts val="1300"/>
              <a:buNone/>
              <a:defRPr/>
            </a:lvl5pPr>
            <a:lvl6pPr lvl="5" rtl="0" algn="l">
              <a:spcBef>
                <a:spcPts val="0"/>
              </a:spcBef>
              <a:spcAft>
                <a:spcPts val="0"/>
              </a:spcAft>
              <a:buSzPts val="1300"/>
              <a:buNone/>
              <a:defRPr/>
            </a:lvl6pPr>
            <a:lvl7pPr lvl="6" rtl="0" algn="l">
              <a:spcBef>
                <a:spcPts val="0"/>
              </a:spcBef>
              <a:spcAft>
                <a:spcPts val="0"/>
              </a:spcAft>
              <a:buSzPts val="1300"/>
              <a:buNone/>
              <a:defRPr/>
            </a:lvl7pPr>
            <a:lvl8pPr lvl="7" rtl="0" algn="l">
              <a:spcBef>
                <a:spcPts val="0"/>
              </a:spcBef>
              <a:spcAft>
                <a:spcPts val="0"/>
              </a:spcAft>
              <a:buSzPts val="1300"/>
              <a:buNone/>
              <a:defRPr/>
            </a:lvl8pPr>
            <a:lvl9pPr lvl="8" rtl="0" algn="l">
              <a:spcBef>
                <a:spcPts val="0"/>
              </a:spcBef>
              <a:spcAft>
                <a:spcPts val="0"/>
              </a:spcAft>
              <a:buSzPts val="1300"/>
              <a:buNone/>
              <a:defRPr/>
            </a:lvl9pPr>
          </a:lstStyle>
          <a:p/>
        </p:txBody>
      </p:sp>
      <p:sp>
        <p:nvSpPr>
          <p:cNvPr id="737" name="Google Shape;737;g2760dd54dc8_0_156"/>
          <p:cNvSpPr txBox="1"/>
          <p:nvPr>
            <p:ph idx="11" type="ftr"/>
          </p:nvPr>
        </p:nvSpPr>
        <p:spPr>
          <a:xfrm>
            <a:off x="3028950" y="6356351"/>
            <a:ext cx="3086100" cy="365100"/>
          </a:xfrm>
          <a:prstGeom prst="rect">
            <a:avLst/>
          </a:prstGeom>
          <a:noFill/>
          <a:ln>
            <a:noFill/>
          </a:ln>
        </p:spPr>
        <p:txBody>
          <a:bodyPr anchorCtr="0" anchor="ctr" bIns="41150" lIns="82300" spcFirstLastPara="1" rIns="82300" wrap="square" tIns="41150">
            <a:noAutofit/>
          </a:bodyPr>
          <a:lstStyle>
            <a:lvl1pPr lvl="0" rtl="0" algn="ctr">
              <a:spcBef>
                <a:spcPts val="0"/>
              </a:spcBef>
              <a:spcAft>
                <a:spcPts val="0"/>
              </a:spcAft>
              <a:buSzPts val="1300"/>
              <a:buNone/>
              <a:defRPr/>
            </a:lvl1pPr>
            <a:lvl2pPr lvl="1" rtl="0" algn="l">
              <a:spcBef>
                <a:spcPts val="0"/>
              </a:spcBef>
              <a:spcAft>
                <a:spcPts val="0"/>
              </a:spcAft>
              <a:buSzPts val="1300"/>
              <a:buNone/>
              <a:defRPr/>
            </a:lvl2pPr>
            <a:lvl3pPr lvl="2" rtl="0" algn="l">
              <a:spcBef>
                <a:spcPts val="0"/>
              </a:spcBef>
              <a:spcAft>
                <a:spcPts val="0"/>
              </a:spcAft>
              <a:buSzPts val="1300"/>
              <a:buNone/>
              <a:defRPr/>
            </a:lvl3pPr>
            <a:lvl4pPr lvl="3" rtl="0" algn="l">
              <a:spcBef>
                <a:spcPts val="0"/>
              </a:spcBef>
              <a:spcAft>
                <a:spcPts val="0"/>
              </a:spcAft>
              <a:buSzPts val="1300"/>
              <a:buNone/>
              <a:defRPr/>
            </a:lvl4pPr>
            <a:lvl5pPr lvl="4" rtl="0" algn="l">
              <a:spcBef>
                <a:spcPts val="0"/>
              </a:spcBef>
              <a:spcAft>
                <a:spcPts val="0"/>
              </a:spcAft>
              <a:buSzPts val="1300"/>
              <a:buNone/>
              <a:defRPr/>
            </a:lvl5pPr>
            <a:lvl6pPr lvl="5" rtl="0" algn="l">
              <a:spcBef>
                <a:spcPts val="0"/>
              </a:spcBef>
              <a:spcAft>
                <a:spcPts val="0"/>
              </a:spcAft>
              <a:buSzPts val="1300"/>
              <a:buNone/>
              <a:defRPr/>
            </a:lvl6pPr>
            <a:lvl7pPr lvl="6" rtl="0" algn="l">
              <a:spcBef>
                <a:spcPts val="0"/>
              </a:spcBef>
              <a:spcAft>
                <a:spcPts val="0"/>
              </a:spcAft>
              <a:buSzPts val="1300"/>
              <a:buNone/>
              <a:defRPr/>
            </a:lvl7pPr>
            <a:lvl8pPr lvl="7" rtl="0" algn="l">
              <a:spcBef>
                <a:spcPts val="0"/>
              </a:spcBef>
              <a:spcAft>
                <a:spcPts val="0"/>
              </a:spcAft>
              <a:buSzPts val="1300"/>
              <a:buNone/>
              <a:defRPr/>
            </a:lvl8pPr>
            <a:lvl9pPr lvl="8" rtl="0" algn="l">
              <a:spcBef>
                <a:spcPts val="0"/>
              </a:spcBef>
              <a:spcAft>
                <a:spcPts val="0"/>
              </a:spcAft>
              <a:buSzPts val="1300"/>
              <a:buNone/>
              <a:defRPr/>
            </a:lvl9pPr>
          </a:lstStyle>
          <a:p/>
        </p:txBody>
      </p:sp>
      <p:sp>
        <p:nvSpPr>
          <p:cNvPr id="738" name="Google Shape;738;g2760dd54dc8_0_156"/>
          <p:cNvSpPr txBox="1"/>
          <p:nvPr>
            <p:ph idx="12" type="sldNum"/>
          </p:nvPr>
        </p:nvSpPr>
        <p:spPr>
          <a:xfrm>
            <a:off x="6457950" y="6356351"/>
            <a:ext cx="2057400" cy="365100"/>
          </a:xfrm>
          <a:prstGeom prst="rect">
            <a:avLst/>
          </a:prstGeom>
          <a:noFill/>
          <a:ln>
            <a:noFill/>
          </a:ln>
        </p:spPr>
        <p:txBody>
          <a:bodyPr anchorCtr="0" anchor="ctr" bIns="41150" lIns="82300" spcFirstLastPara="1" rIns="82300" wrap="square" tIns="411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9" name="Shape 739"/>
        <p:cNvGrpSpPr/>
        <p:nvPr/>
      </p:nvGrpSpPr>
      <p:grpSpPr>
        <a:xfrm>
          <a:off x="0" y="0"/>
          <a:ext cx="0" cy="0"/>
          <a:chOff x="0" y="0"/>
          <a:chExt cx="0" cy="0"/>
        </a:xfrm>
      </p:grpSpPr>
      <p:sp>
        <p:nvSpPr>
          <p:cNvPr id="740" name="Google Shape;740;g2760dd54dc8_0_162"/>
          <p:cNvSpPr txBox="1"/>
          <p:nvPr>
            <p:ph type="title"/>
          </p:nvPr>
        </p:nvSpPr>
        <p:spPr>
          <a:xfrm rot="5400000">
            <a:off x="4623601" y="2285275"/>
            <a:ext cx="5811900" cy="1971600"/>
          </a:xfrm>
          <a:prstGeom prst="rect">
            <a:avLst/>
          </a:prstGeom>
          <a:noFill/>
          <a:ln>
            <a:noFill/>
          </a:ln>
        </p:spPr>
        <p:txBody>
          <a:bodyPr anchorCtr="0" anchor="ctr" bIns="41150" lIns="82300" spcFirstLastPara="1" rIns="82300" wrap="square" tIns="41150">
            <a:normAutofit/>
          </a:bodyPr>
          <a:lstStyle>
            <a:lvl1pPr lvl="0" rtl="0" algn="l">
              <a:lnSpc>
                <a:spcPct val="90000"/>
              </a:lnSpc>
              <a:spcBef>
                <a:spcPts val="0"/>
              </a:spcBef>
              <a:spcAft>
                <a:spcPts val="0"/>
              </a:spcAft>
              <a:buClr>
                <a:schemeClr val="dk1"/>
              </a:buClr>
              <a:buSzPts val="1600"/>
              <a:buNone/>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741" name="Google Shape;741;g2760dd54dc8_0_162"/>
          <p:cNvSpPr txBox="1"/>
          <p:nvPr>
            <p:ph idx="1" type="body"/>
          </p:nvPr>
        </p:nvSpPr>
        <p:spPr>
          <a:xfrm rot="5400000">
            <a:off x="623176" y="370825"/>
            <a:ext cx="5811900" cy="5800500"/>
          </a:xfrm>
          <a:prstGeom prst="rect">
            <a:avLst/>
          </a:prstGeom>
          <a:noFill/>
          <a:ln>
            <a:noFill/>
          </a:ln>
        </p:spPr>
        <p:txBody>
          <a:bodyPr anchorCtr="0" anchor="t" bIns="41150" lIns="82300" spcFirstLastPara="1" rIns="82300" wrap="square" tIns="41150">
            <a:normAutofit/>
          </a:bodyPr>
          <a:lstStyle>
            <a:lvl1pPr indent="-330200" lvl="0" marL="457200" rtl="0" algn="l">
              <a:lnSpc>
                <a:spcPct val="90000"/>
              </a:lnSpc>
              <a:spcBef>
                <a:spcPts val="1000"/>
              </a:spcBef>
              <a:spcAft>
                <a:spcPts val="0"/>
              </a:spcAft>
              <a:buClr>
                <a:schemeClr val="dk1"/>
              </a:buClr>
              <a:buSzPts val="1600"/>
              <a:buChar char="•"/>
              <a:defRPr/>
            </a:lvl1pPr>
            <a:lvl2pPr indent="-330200" lvl="1" marL="914400" rtl="0" algn="l">
              <a:lnSpc>
                <a:spcPct val="90000"/>
              </a:lnSpc>
              <a:spcBef>
                <a:spcPts val="500"/>
              </a:spcBef>
              <a:spcAft>
                <a:spcPts val="0"/>
              </a:spcAft>
              <a:buClr>
                <a:schemeClr val="dk1"/>
              </a:buClr>
              <a:buSzPts val="1600"/>
              <a:buChar char="•"/>
              <a:defRPr/>
            </a:lvl2pPr>
            <a:lvl3pPr indent="-330200" lvl="2" marL="1371600" rtl="0" algn="l">
              <a:lnSpc>
                <a:spcPct val="90000"/>
              </a:lnSpc>
              <a:spcBef>
                <a:spcPts val="500"/>
              </a:spcBef>
              <a:spcAft>
                <a:spcPts val="0"/>
              </a:spcAft>
              <a:buClr>
                <a:schemeClr val="dk1"/>
              </a:buClr>
              <a:buSzPts val="1600"/>
              <a:buChar char="•"/>
              <a:defRPr/>
            </a:lvl3pPr>
            <a:lvl4pPr indent="-330200" lvl="3" marL="1828800" rtl="0" algn="l">
              <a:lnSpc>
                <a:spcPct val="90000"/>
              </a:lnSpc>
              <a:spcBef>
                <a:spcPts val="500"/>
              </a:spcBef>
              <a:spcAft>
                <a:spcPts val="0"/>
              </a:spcAft>
              <a:buClr>
                <a:schemeClr val="dk1"/>
              </a:buClr>
              <a:buSzPts val="1600"/>
              <a:buChar char="•"/>
              <a:defRPr/>
            </a:lvl4pPr>
            <a:lvl5pPr indent="-330200" lvl="4" marL="2286000" rtl="0" algn="l">
              <a:lnSpc>
                <a:spcPct val="90000"/>
              </a:lnSpc>
              <a:spcBef>
                <a:spcPts val="500"/>
              </a:spcBef>
              <a:spcAft>
                <a:spcPts val="0"/>
              </a:spcAft>
              <a:buClr>
                <a:schemeClr val="dk1"/>
              </a:buClr>
              <a:buSzPts val="1600"/>
              <a:buChar char="•"/>
              <a:defRPr/>
            </a:lvl5pPr>
            <a:lvl6pPr indent="-330200" lvl="5" marL="2743200" rtl="0" algn="l">
              <a:lnSpc>
                <a:spcPct val="90000"/>
              </a:lnSpc>
              <a:spcBef>
                <a:spcPts val="500"/>
              </a:spcBef>
              <a:spcAft>
                <a:spcPts val="0"/>
              </a:spcAft>
              <a:buClr>
                <a:schemeClr val="dk1"/>
              </a:buClr>
              <a:buSzPts val="1600"/>
              <a:buChar char="•"/>
              <a:defRPr/>
            </a:lvl6pPr>
            <a:lvl7pPr indent="-330200" lvl="6" marL="3200400" rtl="0" algn="l">
              <a:lnSpc>
                <a:spcPct val="90000"/>
              </a:lnSpc>
              <a:spcBef>
                <a:spcPts val="500"/>
              </a:spcBef>
              <a:spcAft>
                <a:spcPts val="0"/>
              </a:spcAft>
              <a:buClr>
                <a:schemeClr val="dk1"/>
              </a:buClr>
              <a:buSzPts val="1600"/>
              <a:buChar char="•"/>
              <a:defRPr/>
            </a:lvl7pPr>
            <a:lvl8pPr indent="-330200" lvl="7" marL="3657600" rtl="0" algn="l">
              <a:lnSpc>
                <a:spcPct val="90000"/>
              </a:lnSpc>
              <a:spcBef>
                <a:spcPts val="500"/>
              </a:spcBef>
              <a:spcAft>
                <a:spcPts val="0"/>
              </a:spcAft>
              <a:buClr>
                <a:schemeClr val="dk1"/>
              </a:buClr>
              <a:buSzPts val="1600"/>
              <a:buChar char="•"/>
              <a:defRPr/>
            </a:lvl8pPr>
            <a:lvl9pPr indent="-330200" lvl="8" marL="4114800" rtl="0" algn="l">
              <a:lnSpc>
                <a:spcPct val="90000"/>
              </a:lnSpc>
              <a:spcBef>
                <a:spcPts val="500"/>
              </a:spcBef>
              <a:spcAft>
                <a:spcPts val="0"/>
              </a:spcAft>
              <a:buClr>
                <a:schemeClr val="dk1"/>
              </a:buClr>
              <a:buSzPts val="1600"/>
              <a:buChar char="•"/>
              <a:defRPr/>
            </a:lvl9pPr>
          </a:lstStyle>
          <a:p/>
        </p:txBody>
      </p:sp>
      <p:sp>
        <p:nvSpPr>
          <p:cNvPr id="742" name="Google Shape;742;g2760dd54dc8_0_162"/>
          <p:cNvSpPr txBox="1"/>
          <p:nvPr>
            <p:ph idx="10" type="dt"/>
          </p:nvPr>
        </p:nvSpPr>
        <p:spPr>
          <a:xfrm>
            <a:off x="628650" y="6356351"/>
            <a:ext cx="2057400" cy="365100"/>
          </a:xfrm>
          <a:prstGeom prst="rect">
            <a:avLst/>
          </a:prstGeom>
          <a:noFill/>
          <a:ln>
            <a:noFill/>
          </a:ln>
        </p:spPr>
        <p:txBody>
          <a:bodyPr anchorCtr="0" anchor="ctr" bIns="41150" lIns="82300" spcFirstLastPara="1" rIns="82300" wrap="square" tIns="41150">
            <a:noAutofit/>
          </a:bodyPr>
          <a:lstStyle>
            <a:lvl1pPr lvl="0" rtl="0" algn="l">
              <a:spcBef>
                <a:spcPts val="0"/>
              </a:spcBef>
              <a:spcAft>
                <a:spcPts val="0"/>
              </a:spcAft>
              <a:buSzPts val="1300"/>
              <a:buNone/>
              <a:defRPr/>
            </a:lvl1pPr>
            <a:lvl2pPr lvl="1" rtl="0" algn="l">
              <a:spcBef>
                <a:spcPts val="0"/>
              </a:spcBef>
              <a:spcAft>
                <a:spcPts val="0"/>
              </a:spcAft>
              <a:buSzPts val="1300"/>
              <a:buNone/>
              <a:defRPr/>
            </a:lvl2pPr>
            <a:lvl3pPr lvl="2" rtl="0" algn="l">
              <a:spcBef>
                <a:spcPts val="0"/>
              </a:spcBef>
              <a:spcAft>
                <a:spcPts val="0"/>
              </a:spcAft>
              <a:buSzPts val="1300"/>
              <a:buNone/>
              <a:defRPr/>
            </a:lvl3pPr>
            <a:lvl4pPr lvl="3" rtl="0" algn="l">
              <a:spcBef>
                <a:spcPts val="0"/>
              </a:spcBef>
              <a:spcAft>
                <a:spcPts val="0"/>
              </a:spcAft>
              <a:buSzPts val="1300"/>
              <a:buNone/>
              <a:defRPr/>
            </a:lvl4pPr>
            <a:lvl5pPr lvl="4" rtl="0" algn="l">
              <a:spcBef>
                <a:spcPts val="0"/>
              </a:spcBef>
              <a:spcAft>
                <a:spcPts val="0"/>
              </a:spcAft>
              <a:buSzPts val="1300"/>
              <a:buNone/>
              <a:defRPr/>
            </a:lvl5pPr>
            <a:lvl6pPr lvl="5" rtl="0" algn="l">
              <a:spcBef>
                <a:spcPts val="0"/>
              </a:spcBef>
              <a:spcAft>
                <a:spcPts val="0"/>
              </a:spcAft>
              <a:buSzPts val="1300"/>
              <a:buNone/>
              <a:defRPr/>
            </a:lvl6pPr>
            <a:lvl7pPr lvl="6" rtl="0" algn="l">
              <a:spcBef>
                <a:spcPts val="0"/>
              </a:spcBef>
              <a:spcAft>
                <a:spcPts val="0"/>
              </a:spcAft>
              <a:buSzPts val="1300"/>
              <a:buNone/>
              <a:defRPr/>
            </a:lvl7pPr>
            <a:lvl8pPr lvl="7" rtl="0" algn="l">
              <a:spcBef>
                <a:spcPts val="0"/>
              </a:spcBef>
              <a:spcAft>
                <a:spcPts val="0"/>
              </a:spcAft>
              <a:buSzPts val="1300"/>
              <a:buNone/>
              <a:defRPr/>
            </a:lvl8pPr>
            <a:lvl9pPr lvl="8" rtl="0" algn="l">
              <a:spcBef>
                <a:spcPts val="0"/>
              </a:spcBef>
              <a:spcAft>
                <a:spcPts val="0"/>
              </a:spcAft>
              <a:buSzPts val="1300"/>
              <a:buNone/>
              <a:defRPr/>
            </a:lvl9pPr>
          </a:lstStyle>
          <a:p/>
        </p:txBody>
      </p:sp>
      <p:sp>
        <p:nvSpPr>
          <p:cNvPr id="743" name="Google Shape;743;g2760dd54dc8_0_162"/>
          <p:cNvSpPr txBox="1"/>
          <p:nvPr>
            <p:ph idx="11" type="ftr"/>
          </p:nvPr>
        </p:nvSpPr>
        <p:spPr>
          <a:xfrm>
            <a:off x="3028950" y="6356351"/>
            <a:ext cx="3086100" cy="365100"/>
          </a:xfrm>
          <a:prstGeom prst="rect">
            <a:avLst/>
          </a:prstGeom>
          <a:noFill/>
          <a:ln>
            <a:noFill/>
          </a:ln>
        </p:spPr>
        <p:txBody>
          <a:bodyPr anchorCtr="0" anchor="ctr" bIns="41150" lIns="82300" spcFirstLastPara="1" rIns="82300" wrap="square" tIns="41150">
            <a:noAutofit/>
          </a:bodyPr>
          <a:lstStyle>
            <a:lvl1pPr lvl="0" rtl="0" algn="ctr">
              <a:spcBef>
                <a:spcPts val="0"/>
              </a:spcBef>
              <a:spcAft>
                <a:spcPts val="0"/>
              </a:spcAft>
              <a:buSzPts val="1300"/>
              <a:buNone/>
              <a:defRPr/>
            </a:lvl1pPr>
            <a:lvl2pPr lvl="1" rtl="0" algn="l">
              <a:spcBef>
                <a:spcPts val="0"/>
              </a:spcBef>
              <a:spcAft>
                <a:spcPts val="0"/>
              </a:spcAft>
              <a:buSzPts val="1300"/>
              <a:buNone/>
              <a:defRPr/>
            </a:lvl2pPr>
            <a:lvl3pPr lvl="2" rtl="0" algn="l">
              <a:spcBef>
                <a:spcPts val="0"/>
              </a:spcBef>
              <a:spcAft>
                <a:spcPts val="0"/>
              </a:spcAft>
              <a:buSzPts val="1300"/>
              <a:buNone/>
              <a:defRPr/>
            </a:lvl3pPr>
            <a:lvl4pPr lvl="3" rtl="0" algn="l">
              <a:spcBef>
                <a:spcPts val="0"/>
              </a:spcBef>
              <a:spcAft>
                <a:spcPts val="0"/>
              </a:spcAft>
              <a:buSzPts val="1300"/>
              <a:buNone/>
              <a:defRPr/>
            </a:lvl4pPr>
            <a:lvl5pPr lvl="4" rtl="0" algn="l">
              <a:spcBef>
                <a:spcPts val="0"/>
              </a:spcBef>
              <a:spcAft>
                <a:spcPts val="0"/>
              </a:spcAft>
              <a:buSzPts val="1300"/>
              <a:buNone/>
              <a:defRPr/>
            </a:lvl5pPr>
            <a:lvl6pPr lvl="5" rtl="0" algn="l">
              <a:spcBef>
                <a:spcPts val="0"/>
              </a:spcBef>
              <a:spcAft>
                <a:spcPts val="0"/>
              </a:spcAft>
              <a:buSzPts val="1300"/>
              <a:buNone/>
              <a:defRPr/>
            </a:lvl6pPr>
            <a:lvl7pPr lvl="6" rtl="0" algn="l">
              <a:spcBef>
                <a:spcPts val="0"/>
              </a:spcBef>
              <a:spcAft>
                <a:spcPts val="0"/>
              </a:spcAft>
              <a:buSzPts val="1300"/>
              <a:buNone/>
              <a:defRPr/>
            </a:lvl7pPr>
            <a:lvl8pPr lvl="7" rtl="0" algn="l">
              <a:spcBef>
                <a:spcPts val="0"/>
              </a:spcBef>
              <a:spcAft>
                <a:spcPts val="0"/>
              </a:spcAft>
              <a:buSzPts val="1300"/>
              <a:buNone/>
              <a:defRPr/>
            </a:lvl8pPr>
            <a:lvl9pPr lvl="8" rtl="0" algn="l">
              <a:spcBef>
                <a:spcPts val="0"/>
              </a:spcBef>
              <a:spcAft>
                <a:spcPts val="0"/>
              </a:spcAft>
              <a:buSzPts val="1300"/>
              <a:buNone/>
              <a:defRPr/>
            </a:lvl9pPr>
          </a:lstStyle>
          <a:p/>
        </p:txBody>
      </p:sp>
      <p:sp>
        <p:nvSpPr>
          <p:cNvPr id="744" name="Google Shape;744;g2760dd54dc8_0_162"/>
          <p:cNvSpPr txBox="1"/>
          <p:nvPr>
            <p:ph idx="12" type="sldNum"/>
          </p:nvPr>
        </p:nvSpPr>
        <p:spPr>
          <a:xfrm>
            <a:off x="6457950" y="6356351"/>
            <a:ext cx="2057400" cy="365100"/>
          </a:xfrm>
          <a:prstGeom prst="rect">
            <a:avLst/>
          </a:prstGeom>
          <a:noFill/>
          <a:ln>
            <a:noFill/>
          </a:ln>
        </p:spPr>
        <p:txBody>
          <a:bodyPr anchorCtr="0" anchor="ctr" bIns="41150" lIns="82300" spcFirstLastPara="1" rIns="82300" wrap="square" tIns="411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p:cSld name="TITLE_4">
    <p:spTree>
      <p:nvGrpSpPr>
        <p:cNvPr id="117" name="Shape 117"/>
        <p:cNvGrpSpPr/>
        <p:nvPr/>
      </p:nvGrpSpPr>
      <p:grpSpPr>
        <a:xfrm>
          <a:off x="0" y="0"/>
          <a:ext cx="0" cy="0"/>
          <a:chOff x="0" y="0"/>
          <a:chExt cx="0" cy="0"/>
        </a:xfrm>
      </p:grpSpPr>
      <p:sp>
        <p:nvSpPr>
          <p:cNvPr id="118" name="Google Shape;118;g914a8ae137_0_314"/>
          <p:cNvSpPr txBox="1"/>
          <p:nvPr>
            <p:ph type="ctrTitle"/>
          </p:nvPr>
        </p:nvSpPr>
        <p:spPr>
          <a:xfrm>
            <a:off x="311708" y="992767"/>
            <a:ext cx="8520600" cy="2736900"/>
          </a:xfrm>
          <a:prstGeom prst="rect">
            <a:avLst/>
          </a:prstGeom>
          <a:noFill/>
          <a:ln>
            <a:noFill/>
          </a:ln>
        </p:spPr>
        <p:txBody>
          <a:bodyPr anchorCtr="0" anchor="b" bIns="45700" lIns="45700" spcFirstLastPara="1" rIns="45700" wrap="square" tIns="4570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9" name="Google Shape;119;g914a8ae137_0_314"/>
          <p:cNvSpPr txBox="1"/>
          <p:nvPr>
            <p:ph idx="1" type="subTitle"/>
          </p:nvPr>
        </p:nvSpPr>
        <p:spPr>
          <a:xfrm>
            <a:off x="311700" y="3778833"/>
            <a:ext cx="8520600" cy="1056900"/>
          </a:xfrm>
          <a:prstGeom prst="rect">
            <a:avLst/>
          </a:prstGeom>
          <a:noFill/>
          <a:ln>
            <a:noFill/>
          </a:ln>
        </p:spPr>
        <p:txBody>
          <a:bodyPr anchorCtr="0" anchor="t" bIns="45700" lIns="45700" spcFirstLastPara="1" rIns="45700" wrap="square" tIns="45700">
            <a:noAutofit/>
          </a:bodyPr>
          <a:lstStyle>
            <a:lvl1pPr lvl="0" algn="ctr">
              <a:lnSpc>
                <a:spcPct val="100000"/>
              </a:lnSpc>
              <a:spcBef>
                <a:spcPts val="700"/>
              </a:spcBef>
              <a:spcAft>
                <a:spcPts val="0"/>
              </a:spcAft>
              <a:buSzPts val="2800"/>
              <a:buNone/>
              <a:defRPr sz="2800"/>
            </a:lvl1pPr>
            <a:lvl2pPr lvl="1" algn="ctr">
              <a:lnSpc>
                <a:spcPct val="100000"/>
              </a:lnSpc>
              <a:spcBef>
                <a:spcPts val="700"/>
              </a:spcBef>
              <a:spcAft>
                <a:spcPts val="0"/>
              </a:spcAft>
              <a:buSzPts val="2800"/>
              <a:buNone/>
              <a:defRPr sz="2800"/>
            </a:lvl2pPr>
            <a:lvl3pPr lvl="2" algn="ctr">
              <a:lnSpc>
                <a:spcPct val="100000"/>
              </a:lnSpc>
              <a:spcBef>
                <a:spcPts val="700"/>
              </a:spcBef>
              <a:spcAft>
                <a:spcPts val="0"/>
              </a:spcAft>
              <a:buSzPts val="2800"/>
              <a:buNone/>
              <a:defRPr sz="2800"/>
            </a:lvl3pPr>
            <a:lvl4pPr lvl="3" algn="ctr">
              <a:lnSpc>
                <a:spcPct val="100000"/>
              </a:lnSpc>
              <a:spcBef>
                <a:spcPts val="700"/>
              </a:spcBef>
              <a:spcAft>
                <a:spcPts val="0"/>
              </a:spcAft>
              <a:buSzPts val="2800"/>
              <a:buNone/>
              <a:defRPr sz="2800"/>
            </a:lvl4pPr>
            <a:lvl5pPr lvl="4" algn="ctr">
              <a:lnSpc>
                <a:spcPct val="100000"/>
              </a:lnSpc>
              <a:spcBef>
                <a:spcPts val="700"/>
              </a:spcBef>
              <a:spcAft>
                <a:spcPts val="0"/>
              </a:spcAft>
              <a:buSzPts val="2800"/>
              <a:buNone/>
              <a:defRPr sz="2800"/>
            </a:lvl5pPr>
            <a:lvl6pPr lvl="5" algn="ctr">
              <a:lnSpc>
                <a:spcPct val="100000"/>
              </a:lnSpc>
              <a:spcBef>
                <a:spcPts val="700"/>
              </a:spcBef>
              <a:spcAft>
                <a:spcPts val="0"/>
              </a:spcAft>
              <a:buSzPts val="2800"/>
              <a:buNone/>
              <a:defRPr sz="2800"/>
            </a:lvl6pPr>
            <a:lvl7pPr lvl="6" algn="ctr">
              <a:lnSpc>
                <a:spcPct val="100000"/>
              </a:lnSpc>
              <a:spcBef>
                <a:spcPts val="700"/>
              </a:spcBef>
              <a:spcAft>
                <a:spcPts val="0"/>
              </a:spcAft>
              <a:buSzPts val="2800"/>
              <a:buNone/>
              <a:defRPr sz="2800"/>
            </a:lvl7pPr>
            <a:lvl8pPr lvl="7" algn="ctr">
              <a:lnSpc>
                <a:spcPct val="100000"/>
              </a:lnSpc>
              <a:spcBef>
                <a:spcPts val="700"/>
              </a:spcBef>
              <a:spcAft>
                <a:spcPts val="0"/>
              </a:spcAft>
              <a:buSzPts val="2800"/>
              <a:buNone/>
              <a:defRPr sz="2800"/>
            </a:lvl8pPr>
            <a:lvl9pPr lvl="8" algn="ctr">
              <a:lnSpc>
                <a:spcPct val="100000"/>
              </a:lnSpc>
              <a:spcBef>
                <a:spcPts val="700"/>
              </a:spcBef>
              <a:spcAft>
                <a:spcPts val="0"/>
              </a:spcAft>
              <a:buSzPts val="2800"/>
              <a:buNone/>
              <a:defRPr sz="2800"/>
            </a:lvl9pPr>
          </a:lstStyle>
          <a:p/>
        </p:txBody>
      </p:sp>
      <p:sp>
        <p:nvSpPr>
          <p:cNvPr id="120" name="Google Shape;120;g914a8ae137_0_314"/>
          <p:cNvSpPr txBox="1"/>
          <p:nvPr>
            <p:ph idx="12" type="sldNum"/>
          </p:nvPr>
        </p:nvSpPr>
        <p:spPr>
          <a:xfrm>
            <a:off x="8472458" y="6217622"/>
            <a:ext cx="548700" cy="524700"/>
          </a:xfrm>
          <a:prstGeom prst="rect">
            <a:avLst/>
          </a:prstGeom>
          <a:noFill/>
          <a:ln>
            <a:noFill/>
          </a:ln>
        </p:spPr>
        <p:txBody>
          <a:bodyPr anchorCtr="0" anchor="t" bIns="45700" lIns="45700" spcFirstLastPara="1" rIns="45700"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121" name="Shape 121"/>
        <p:cNvGrpSpPr/>
        <p:nvPr/>
      </p:nvGrpSpPr>
      <p:grpSpPr>
        <a:xfrm>
          <a:off x="0" y="0"/>
          <a:ext cx="0" cy="0"/>
          <a:chOff x="0" y="0"/>
          <a:chExt cx="0" cy="0"/>
        </a:xfrm>
      </p:grpSpPr>
      <p:sp>
        <p:nvSpPr>
          <p:cNvPr id="122" name="Google Shape;122;g914a8ae137_0_233"/>
          <p:cNvSpPr txBox="1"/>
          <p:nvPr>
            <p:ph type="ctrTitle"/>
          </p:nvPr>
        </p:nvSpPr>
        <p:spPr>
          <a:xfrm>
            <a:off x="311708" y="992767"/>
            <a:ext cx="8520600" cy="2736900"/>
          </a:xfrm>
          <a:prstGeom prst="rect">
            <a:avLst/>
          </a:prstGeom>
          <a:noFill/>
          <a:ln>
            <a:noFill/>
          </a:ln>
        </p:spPr>
        <p:txBody>
          <a:bodyPr anchorCtr="0" anchor="b" bIns="45700" lIns="45700" spcFirstLastPara="1" rIns="45700" wrap="square" tIns="4570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23" name="Google Shape;123;g914a8ae137_0_233"/>
          <p:cNvSpPr txBox="1"/>
          <p:nvPr>
            <p:ph idx="1" type="subTitle"/>
          </p:nvPr>
        </p:nvSpPr>
        <p:spPr>
          <a:xfrm>
            <a:off x="311700" y="3778833"/>
            <a:ext cx="8520600" cy="1056900"/>
          </a:xfrm>
          <a:prstGeom prst="rect">
            <a:avLst/>
          </a:prstGeom>
          <a:noFill/>
          <a:ln>
            <a:noFill/>
          </a:ln>
        </p:spPr>
        <p:txBody>
          <a:bodyPr anchorCtr="0" anchor="t" bIns="45700" lIns="45700" spcFirstLastPara="1" rIns="45700" wrap="square" tIns="45700">
            <a:noAutofit/>
          </a:bodyPr>
          <a:lstStyle>
            <a:lvl1pPr lvl="0" algn="ctr">
              <a:lnSpc>
                <a:spcPct val="100000"/>
              </a:lnSpc>
              <a:spcBef>
                <a:spcPts val="700"/>
              </a:spcBef>
              <a:spcAft>
                <a:spcPts val="0"/>
              </a:spcAft>
              <a:buSzPts val="2800"/>
              <a:buNone/>
              <a:defRPr sz="2800"/>
            </a:lvl1pPr>
            <a:lvl2pPr lvl="1" algn="ctr">
              <a:lnSpc>
                <a:spcPct val="100000"/>
              </a:lnSpc>
              <a:spcBef>
                <a:spcPts val="700"/>
              </a:spcBef>
              <a:spcAft>
                <a:spcPts val="0"/>
              </a:spcAft>
              <a:buSzPts val="2800"/>
              <a:buNone/>
              <a:defRPr sz="2800"/>
            </a:lvl2pPr>
            <a:lvl3pPr lvl="2" algn="ctr">
              <a:lnSpc>
                <a:spcPct val="100000"/>
              </a:lnSpc>
              <a:spcBef>
                <a:spcPts val="700"/>
              </a:spcBef>
              <a:spcAft>
                <a:spcPts val="0"/>
              </a:spcAft>
              <a:buSzPts val="2800"/>
              <a:buNone/>
              <a:defRPr sz="2800"/>
            </a:lvl3pPr>
            <a:lvl4pPr lvl="3" algn="ctr">
              <a:lnSpc>
                <a:spcPct val="100000"/>
              </a:lnSpc>
              <a:spcBef>
                <a:spcPts val="700"/>
              </a:spcBef>
              <a:spcAft>
                <a:spcPts val="0"/>
              </a:spcAft>
              <a:buSzPts val="2800"/>
              <a:buNone/>
              <a:defRPr sz="2800"/>
            </a:lvl4pPr>
            <a:lvl5pPr lvl="4" algn="ctr">
              <a:lnSpc>
                <a:spcPct val="100000"/>
              </a:lnSpc>
              <a:spcBef>
                <a:spcPts val="700"/>
              </a:spcBef>
              <a:spcAft>
                <a:spcPts val="0"/>
              </a:spcAft>
              <a:buSzPts val="2800"/>
              <a:buNone/>
              <a:defRPr sz="2800"/>
            </a:lvl5pPr>
            <a:lvl6pPr lvl="5" algn="ctr">
              <a:lnSpc>
                <a:spcPct val="100000"/>
              </a:lnSpc>
              <a:spcBef>
                <a:spcPts val="700"/>
              </a:spcBef>
              <a:spcAft>
                <a:spcPts val="0"/>
              </a:spcAft>
              <a:buSzPts val="2800"/>
              <a:buNone/>
              <a:defRPr sz="2800"/>
            </a:lvl6pPr>
            <a:lvl7pPr lvl="6" algn="ctr">
              <a:lnSpc>
                <a:spcPct val="100000"/>
              </a:lnSpc>
              <a:spcBef>
                <a:spcPts val="700"/>
              </a:spcBef>
              <a:spcAft>
                <a:spcPts val="0"/>
              </a:spcAft>
              <a:buSzPts val="2800"/>
              <a:buNone/>
              <a:defRPr sz="2800"/>
            </a:lvl7pPr>
            <a:lvl8pPr lvl="7" algn="ctr">
              <a:lnSpc>
                <a:spcPct val="100000"/>
              </a:lnSpc>
              <a:spcBef>
                <a:spcPts val="700"/>
              </a:spcBef>
              <a:spcAft>
                <a:spcPts val="0"/>
              </a:spcAft>
              <a:buSzPts val="2800"/>
              <a:buNone/>
              <a:defRPr sz="2800"/>
            </a:lvl8pPr>
            <a:lvl9pPr lvl="8" algn="ctr">
              <a:lnSpc>
                <a:spcPct val="100000"/>
              </a:lnSpc>
              <a:spcBef>
                <a:spcPts val="700"/>
              </a:spcBef>
              <a:spcAft>
                <a:spcPts val="0"/>
              </a:spcAft>
              <a:buSzPts val="2800"/>
              <a:buNone/>
              <a:defRPr sz="2800"/>
            </a:lvl9pPr>
          </a:lstStyle>
          <a:p/>
        </p:txBody>
      </p:sp>
      <p:sp>
        <p:nvSpPr>
          <p:cNvPr id="124" name="Google Shape;124;g914a8ae137_0_233"/>
          <p:cNvSpPr txBox="1"/>
          <p:nvPr>
            <p:ph idx="12" type="sldNum"/>
          </p:nvPr>
        </p:nvSpPr>
        <p:spPr>
          <a:xfrm>
            <a:off x="8472458" y="6217622"/>
            <a:ext cx="548700" cy="524700"/>
          </a:xfrm>
          <a:prstGeom prst="rect">
            <a:avLst/>
          </a:prstGeom>
          <a:noFill/>
          <a:ln>
            <a:noFill/>
          </a:ln>
        </p:spPr>
        <p:txBody>
          <a:bodyPr anchorCtr="0" anchor="t" bIns="45700" lIns="45700" spcFirstLastPara="1" rIns="45700"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25" name="Shape 125"/>
        <p:cNvGrpSpPr/>
        <p:nvPr/>
      </p:nvGrpSpPr>
      <p:grpSpPr>
        <a:xfrm>
          <a:off x="0" y="0"/>
          <a:ext cx="0" cy="0"/>
          <a:chOff x="0" y="0"/>
          <a:chExt cx="0" cy="0"/>
        </a:xfrm>
      </p:grpSpPr>
      <p:sp>
        <p:nvSpPr>
          <p:cNvPr id="126" name="Google Shape;126;p34"/>
          <p:cNvSpPr txBox="1"/>
          <p:nvPr>
            <p:ph idx="12" type="sldNum"/>
          </p:nvPr>
        </p:nvSpPr>
        <p:spPr>
          <a:xfrm>
            <a:off x="8384892" y="6245225"/>
            <a:ext cx="301909" cy="288824"/>
          </a:xfrm>
          <a:prstGeom prst="rect">
            <a:avLst/>
          </a:prstGeom>
          <a:noFill/>
          <a:ln>
            <a:noFill/>
          </a:ln>
        </p:spPr>
        <p:txBody>
          <a:bodyPr anchorCtr="0" anchor="t" bIns="45700" lIns="45700" spcFirstLastPara="1" rIns="45700" wrap="square" tIns="45700">
            <a:sp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5">
  <p:cSld name="TITLE_5">
    <p:spTree>
      <p:nvGrpSpPr>
        <p:cNvPr id="127" name="Shape 127"/>
        <p:cNvGrpSpPr/>
        <p:nvPr/>
      </p:nvGrpSpPr>
      <p:grpSpPr>
        <a:xfrm>
          <a:off x="0" y="0"/>
          <a:ext cx="0" cy="0"/>
          <a:chOff x="0" y="0"/>
          <a:chExt cx="0" cy="0"/>
        </a:xfrm>
      </p:grpSpPr>
      <p:sp>
        <p:nvSpPr>
          <p:cNvPr id="128" name="Google Shape;128;g914a8ae137_0_385"/>
          <p:cNvSpPr txBox="1"/>
          <p:nvPr>
            <p:ph type="ctrTitle"/>
          </p:nvPr>
        </p:nvSpPr>
        <p:spPr>
          <a:xfrm>
            <a:off x="311708" y="992767"/>
            <a:ext cx="8520600" cy="2736900"/>
          </a:xfrm>
          <a:prstGeom prst="rect">
            <a:avLst/>
          </a:prstGeom>
          <a:noFill/>
          <a:ln>
            <a:noFill/>
          </a:ln>
        </p:spPr>
        <p:txBody>
          <a:bodyPr anchorCtr="0" anchor="b" bIns="45700" lIns="45700" spcFirstLastPara="1" rIns="45700" wrap="square" tIns="4570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29" name="Google Shape;129;g914a8ae137_0_385"/>
          <p:cNvSpPr txBox="1"/>
          <p:nvPr>
            <p:ph idx="1" type="subTitle"/>
          </p:nvPr>
        </p:nvSpPr>
        <p:spPr>
          <a:xfrm>
            <a:off x="311700" y="3778833"/>
            <a:ext cx="8520600" cy="1056900"/>
          </a:xfrm>
          <a:prstGeom prst="rect">
            <a:avLst/>
          </a:prstGeom>
          <a:noFill/>
          <a:ln>
            <a:noFill/>
          </a:ln>
        </p:spPr>
        <p:txBody>
          <a:bodyPr anchorCtr="0" anchor="t" bIns="45700" lIns="45700" spcFirstLastPara="1" rIns="45700" wrap="square" tIns="45700">
            <a:noAutofit/>
          </a:bodyPr>
          <a:lstStyle>
            <a:lvl1pPr lvl="0" algn="ctr">
              <a:lnSpc>
                <a:spcPct val="100000"/>
              </a:lnSpc>
              <a:spcBef>
                <a:spcPts val="700"/>
              </a:spcBef>
              <a:spcAft>
                <a:spcPts val="0"/>
              </a:spcAft>
              <a:buSzPts val="2800"/>
              <a:buNone/>
              <a:defRPr sz="2800"/>
            </a:lvl1pPr>
            <a:lvl2pPr lvl="1" algn="ctr">
              <a:lnSpc>
                <a:spcPct val="100000"/>
              </a:lnSpc>
              <a:spcBef>
                <a:spcPts val="700"/>
              </a:spcBef>
              <a:spcAft>
                <a:spcPts val="0"/>
              </a:spcAft>
              <a:buSzPts val="2800"/>
              <a:buNone/>
              <a:defRPr sz="2800"/>
            </a:lvl2pPr>
            <a:lvl3pPr lvl="2" algn="ctr">
              <a:lnSpc>
                <a:spcPct val="100000"/>
              </a:lnSpc>
              <a:spcBef>
                <a:spcPts val="700"/>
              </a:spcBef>
              <a:spcAft>
                <a:spcPts val="0"/>
              </a:spcAft>
              <a:buSzPts val="2800"/>
              <a:buNone/>
              <a:defRPr sz="2800"/>
            </a:lvl3pPr>
            <a:lvl4pPr lvl="3" algn="ctr">
              <a:lnSpc>
                <a:spcPct val="100000"/>
              </a:lnSpc>
              <a:spcBef>
                <a:spcPts val="700"/>
              </a:spcBef>
              <a:spcAft>
                <a:spcPts val="0"/>
              </a:spcAft>
              <a:buSzPts val="2800"/>
              <a:buNone/>
              <a:defRPr sz="2800"/>
            </a:lvl4pPr>
            <a:lvl5pPr lvl="4" algn="ctr">
              <a:lnSpc>
                <a:spcPct val="100000"/>
              </a:lnSpc>
              <a:spcBef>
                <a:spcPts val="700"/>
              </a:spcBef>
              <a:spcAft>
                <a:spcPts val="0"/>
              </a:spcAft>
              <a:buSzPts val="2800"/>
              <a:buNone/>
              <a:defRPr sz="2800"/>
            </a:lvl5pPr>
            <a:lvl6pPr lvl="5" algn="ctr">
              <a:lnSpc>
                <a:spcPct val="100000"/>
              </a:lnSpc>
              <a:spcBef>
                <a:spcPts val="700"/>
              </a:spcBef>
              <a:spcAft>
                <a:spcPts val="0"/>
              </a:spcAft>
              <a:buSzPts val="2800"/>
              <a:buNone/>
              <a:defRPr sz="2800"/>
            </a:lvl6pPr>
            <a:lvl7pPr lvl="6" algn="ctr">
              <a:lnSpc>
                <a:spcPct val="100000"/>
              </a:lnSpc>
              <a:spcBef>
                <a:spcPts val="700"/>
              </a:spcBef>
              <a:spcAft>
                <a:spcPts val="0"/>
              </a:spcAft>
              <a:buSzPts val="2800"/>
              <a:buNone/>
              <a:defRPr sz="2800"/>
            </a:lvl7pPr>
            <a:lvl8pPr lvl="7" algn="ctr">
              <a:lnSpc>
                <a:spcPct val="100000"/>
              </a:lnSpc>
              <a:spcBef>
                <a:spcPts val="700"/>
              </a:spcBef>
              <a:spcAft>
                <a:spcPts val="0"/>
              </a:spcAft>
              <a:buSzPts val="2800"/>
              <a:buNone/>
              <a:defRPr sz="2800"/>
            </a:lvl8pPr>
            <a:lvl9pPr lvl="8" algn="ctr">
              <a:lnSpc>
                <a:spcPct val="100000"/>
              </a:lnSpc>
              <a:spcBef>
                <a:spcPts val="700"/>
              </a:spcBef>
              <a:spcAft>
                <a:spcPts val="0"/>
              </a:spcAft>
              <a:buSzPts val="2800"/>
              <a:buNone/>
              <a:defRPr sz="2800"/>
            </a:lvl9pPr>
          </a:lstStyle>
          <a:p/>
        </p:txBody>
      </p:sp>
      <p:sp>
        <p:nvSpPr>
          <p:cNvPr id="130" name="Google Shape;130;g914a8ae137_0_385"/>
          <p:cNvSpPr txBox="1"/>
          <p:nvPr>
            <p:ph idx="12" type="sldNum"/>
          </p:nvPr>
        </p:nvSpPr>
        <p:spPr>
          <a:xfrm>
            <a:off x="8472458" y="6217622"/>
            <a:ext cx="548700" cy="524700"/>
          </a:xfrm>
          <a:prstGeom prst="rect">
            <a:avLst/>
          </a:prstGeom>
          <a:noFill/>
          <a:ln>
            <a:noFill/>
          </a:ln>
        </p:spPr>
        <p:txBody>
          <a:bodyPr anchorCtr="0" anchor="t" bIns="45700" lIns="45700" spcFirstLastPara="1" rIns="45700"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131" name="Shape 131"/>
        <p:cNvGrpSpPr/>
        <p:nvPr/>
      </p:nvGrpSpPr>
      <p:grpSpPr>
        <a:xfrm>
          <a:off x="0" y="0"/>
          <a:ext cx="0" cy="0"/>
          <a:chOff x="0" y="0"/>
          <a:chExt cx="0" cy="0"/>
        </a:xfrm>
      </p:grpSpPr>
      <p:sp>
        <p:nvSpPr>
          <p:cNvPr id="132" name="Google Shape;132;g914a8ae137_0_81"/>
          <p:cNvSpPr txBox="1"/>
          <p:nvPr>
            <p:ph type="ctrTitle"/>
          </p:nvPr>
        </p:nvSpPr>
        <p:spPr>
          <a:xfrm>
            <a:off x="311708" y="992767"/>
            <a:ext cx="8520600" cy="2736900"/>
          </a:xfrm>
          <a:prstGeom prst="rect">
            <a:avLst/>
          </a:prstGeom>
          <a:noFill/>
          <a:ln>
            <a:noFill/>
          </a:ln>
        </p:spPr>
        <p:txBody>
          <a:bodyPr anchorCtr="0" anchor="b" bIns="45700" lIns="45700" spcFirstLastPara="1" rIns="45700" wrap="square" tIns="4570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33" name="Google Shape;133;g914a8ae137_0_81"/>
          <p:cNvSpPr txBox="1"/>
          <p:nvPr>
            <p:ph idx="1" type="subTitle"/>
          </p:nvPr>
        </p:nvSpPr>
        <p:spPr>
          <a:xfrm>
            <a:off x="311700" y="3778833"/>
            <a:ext cx="8520600" cy="1056900"/>
          </a:xfrm>
          <a:prstGeom prst="rect">
            <a:avLst/>
          </a:prstGeom>
          <a:noFill/>
          <a:ln>
            <a:noFill/>
          </a:ln>
        </p:spPr>
        <p:txBody>
          <a:bodyPr anchorCtr="0" anchor="t" bIns="45700" lIns="45700" spcFirstLastPara="1" rIns="45700" wrap="square" tIns="45700">
            <a:noAutofit/>
          </a:bodyPr>
          <a:lstStyle>
            <a:lvl1pPr lvl="0" algn="ctr">
              <a:lnSpc>
                <a:spcPct val="100000"/>
              </a:lnSpc>
              <a:spcBef>
                <a:spcPts val="700"/>
              </a:spcBef>
              <a:spcAft>
                <a:spcPts val="0"/>
              </a:spcAft>
              <a:buSzPts val="2800"/>
              <a:buNone/>
              <a:defRPr sz="2800"/>
            </a:lvl1pPr>
            <a:lvl2pPr lvl="1" algn="ctr">
              <a:lnSpc>
                <a:spcPct val="100000"/>
              </a:lnSpc>
              <a:spcBef>
                <a:spcPts val="700"/>
              </a:spcBef>
              <a:spcAft>
                <a:spcPts val="0"/>
              </a:spcAft>
              <a:buSzPts val="2800"/>
              <a:buNone/>
              <a:defRPr sz="2800"/>
            </a:lvl2pPr>
            <a:lvl3pPr lvl="2" algn="ctr">
              <a:lnSpc>
                <a:spcPct val="100000"/>
              </a:lnSpc>
              <a:spcBef>
                <a:spcPts val="700"/>
              </a:spcBef>
              <a:spcAft>
                <a:spcPts val="0"/>
              </a:spcAft>
              <a:buSzPts val="2800"/>
              <a:buNone/>
              <a:defRPr sz="2800"/>
            </a:lvl3pPr>
            <a:lvl4pPr lvl="3" algn="ctr">
              <a:lnSpc>
                <a:spcPct val="100000"/>
              </a:lnSpc>
              <a:spcBef>
                <a:spcPts val="700"/>
              </a:spcBef>
              <a:spcAft>
                <a:spcPts val="0"/>
              </a:spcAft>
              <a:buSzPts val="2800"/>
              <a:buNone/>
              <a:defRPr sz="2800"/>
            </a:lvl4pPr>
            <a:lvl5pPr lvl="4" algn="ctr">
              <a:lnSpc>
                <a:spcPct val="100000"/>
              </a:lnSpc>
              <a:spcBef>
                <a:spcPts val="700"/>
              </a:spcBef>
              <a:spcAft>
                <a:spcPts val="0"/>
              </a:spcAft>
              <a:buSzPts val="2800"/>
              <a:buNone/>
              <a:defRPr sz="2800"/>
            </a:lvl5pPr>
            <a:lvl6pPr lvl="5" algn="ctr">
              <a:lnSpc>
                <a:spcPct val="100000"/>
              </a:lnSpc>
              <a:spcBef>
                <a:spcPts val="700"/>
              </a:spcBef>
              <a:spcAft>
                <a:spcPts val="0"/>
              </a:spcAft>
              <a:buSzPts val="2800"/>
              <a:buNone/>
              <a:defRPr sz="2800"/>
            </a:lvl6pPr>
            <a:lvl7pPr lvl="6" algn="ctr">
              <a:lnSpc>
                <a:spcPct val="100000"/>
              </a:lnSpc>
              <a:spcBef>
                <a:spcPts val="700"/>
              </a:spcBef>
              <a:spcAft>
                <a:spcPts val="0"/>
              </a:spcAft>
              <a:buSzPts val="2800"/>
              <a:buNone/>
              <a:defRPr sz="2800"/>
            </a:lvl7pPr>
            <a:lvl8pPr lvl="7" algn="ctr">
              <a:lnSpc>
                <a:spcPct val="100000"/>
              </a:lnSpc>
              <a:spcBef>
                <a:spcPts val="700"/>
              </a:spcBef>
              <a:spcAft>
                <a:spcPts val="0"/>
              </a:spcAft>
              <a:buSzPts val="2800"/>
              <a:buNone/>
              <a:defRPr sz="2800"/>
            </a:lvl8pPr>
            <a:lvl9pPr lvl="8" algn="ctr">
              <a:lnSpc>
                <a:spcPct val="100000"/>
              </a:lnSpc>
              <a:spcBef>
                <a:spcPts val="700"/>
              </a:spcBef>
              <a:spcAft>
                <a:spcPts val="0"/>
              </a:spcAft>
              <a:buSzPts val="2800"/>
              <a:buNone/>
              <a:defRPr sz="2800"/>
            </a:lvl9pPr>
          </a:lstStyle>
          <a:p/>
        </p:txBody>
      </p:sp>
      <p:sp>
        <p:nvSpPr>
          <p:cNvPr id="134" name="Google Shape;134;g914a8ae137_0_81"/>
          <p:cNvSpPr txBox="1"/>
          <p:nvPr>
            <p:ph idx="12" type="sldNum"/>
          </p:nvPr>
        </p:nvSpPr>
        <p:spPr>
          <a:xfrm>
            <a:off x="8472458" y="6217622"/>
            <a:ext cx="548700" cy="524700"/>
          </a:xfrm>
          <a:prstGeom prst="rect">
            <a:avLst/>
          </a:prstGeom>
          <a:noFill/>
          <a:ln>
            <a:noFill/>
          </a:ln>
        </p:spPr>
        <p:txBody>
          <a:bodyPr anchorCtr="0" anchor="t" bIns="45700" lIns="45700" spcFirstLastPara="1" rIns="45700"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34" Type="http://schemas.openxmlformats.org/officeDocument/2006/relationships/theme" Target="../theme/theme3.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23"/>
          <p:cNvSpPr txBox="1"/>
          <p:nvPr>
            <p:ph type="title"/>
          </p:nvPr>
        </p:nvSpPr>
        <p:spPr>
          <a:xfrm>
            <a:off x="457200" y="274638"/>
            <a:ext cx="8229600" cy="1143001"/>
          </a:xfrm>
          <a:prstGeom prst="rect">
            <a:avLst/>
          </a:prstGeom>
          <a:noFill/>
          <a:ln>
            <a:noFill/>
          </a:ln>
        </p:spPr>
        <p:txBody>
          <a:bodyPr anchorCtr="0" anchor="ctr" bIns="45700" lIns="45700" spcFirstLastPara="1" rIns="45700" wrap="square" tIns="45700">
            <a:normAutofit/>
          </a:bodyPr>
          <a:lstStyle>
            <a:lvl1pPr lvl="0" marR="0" rtl="0" algn="ctr">
              <a:lnSpc>
                <a:spcPct val="100000"/>
              </a:lnSpc>
              <a:spcBef>
                <a:spcPts val="0"/>
              </a:spcBef>
              <a:spcAft>
                <a:spcPts val="0"/>
              </a:spcAft>
              <a:buClr>
                <a:schemeClr val="accent2"/>
              </a:buClr>
              <a:buSzPts val="4400"/>
              <a:buFont typeface="Comic Sans MS"/>
              <a:buNone/>
              <a:defRPr b="0" i="0" sz="4400" u="none" cap="none" strike="noStrike">
                <a:solidFill>
                  <a:schemeClr val="accent2"/>
                </a:solidFill>
                <a:latin typeface="Comic Sans MS"/>
                <a:ea typeface="Comic Sans MS"/>
                <a:cs typeface="Comic Sans MS"/>
                <a:sym typeface="Comic Sans MS"/>
              </a:defRPr>
            </a:lvl1pPr>
            <a:lvl2pPr lvl="1" marR="0" rtl="0" algn="ctr">
              <a:lnSpc>
                <a:spcPct val="100000"/>
              </a:lnSpc>
              <a:spcBef>
                <a:spcPts val="0"/>
              </a:spcBef>
              <a:spcAft>
                <a:spcPts val="0"/>
              </a:spcAft>
              <a:buClr>
                <a:schemeClr val="accent2"/>
              </a:buClr>
              <a:buSzPts val="4400"/>
              <a:buFont typeface="Comic Sans MS"/>
              <a:buNone/>
              <a:defRPr b="0" i="0" sz="4400" u="none" cap="none" strike="noStrike">
                <a:solidFill>
                  <a:schemeClr val="accent2"/>
                </a:solidFill>
                <a:latin typeface="Comic Sans MS"/>
                <a:ea typeface="Comic Sans MS"/>
                <a:cs typeface="Comic Sans MS"/>
                <a:sym typeface="Comic Sans MS"/>
              </a:defRPr>
            </a:lvl2pPr>
            <a:lvl3pPr lvl="2" marR="0" rtl="0" algn="ctr">
              <a:lnSpc>
                <a:spcPct val="100000"/>
              </a:lnSpc>
              <a:spcBef>
                <a:spcPts val="0"/>
              </a:spcBef>
              <a:spcAft>
                <a:spcPts val="0"/>
              </a:spcAft>
              <a:buClr>
                <a:schemeClr val="accent2"/>
              </a:buClr>
              <a:buSzPts val="4400"/>
              <a:buFont typeface="Comic Sans MS"/>
              <a:buNone/>
              <a:defRPr b="0" i="0" sz="4400" u="none" cap="none" strike="noStrike">
                <a:solidFill>
                  <a:schemeClr val="accent2"/>
                </a:solidFill>
                <a:latin typeface="Comic Sans MS"/>
                <a:ea typeface="Comic Sans MS"/>
                <a:cs typeface="Comic Sans MS"/>
                <a:sym typeface="Comic Sans MS"/>
              </a:defRPr>
            </a:lvl3pPr>
            <a:lvl4pPr lvl="3" marR="0" rtl="0" algn="ctr">
              <a:lnSpc>
                <a:spcPct val="100000"/>
              </a:lnSpc>
              <a:spcBef>
                <a:spcPts val="0"/>
              </a:spcBef>
              <a:spcAft>
                <a:spcPts val="0"/>
              </a:spcAft>
              <a:buClr>
                <a:schemeClr val="accent2"/>
              </a:buClr>
              <a:buSzPts val="4400"/>
              <a:buFont typeface="Comic Sans MS"/>
              <a:buNone/>
              <a:defRPr b="0" i="0" sz="4400" u="none" cap="none" strike="noStrike">
                <a:solidFill>
                  <a:schemeClr val="accent2"/>
                </a:solidFill>
                <a:latin typeface="Comic Sans MS"/>
                <a:ea typeface="Comic Sans MS"/>
                <a:cs typeface="Comic Sans MS"/>
                <a:sym typeface="Comic Sans MS"/>
              </a:defRPr>
            </a:lvl4pPr>
            <a:lvl5pPr lvl="4" marR="0" rtl="0" algn="ctr">
              <a:lnSpc>
                <a:spcPct val="100000"/>
              </a:lnSpc>
              <a:spcBef>
                <a:spcPts val="0"/>
              </a:spcBef>
              <a:spcAft>
                <a:spcPts val="0"/>
              </a:spcAft>
              <a:buClr>
                <a:schemeClr val="accent2"/>
              </a:buClr>
              <a:buSzPts val="4400"/>
              <a:buFont typeface="Comic Sans MS"/>
              <a:buNone/>
              <a:defRPr b="0" i="0" sz="4400" u="none" cap="none" strike="noStrike">
                <a:solidFill>
                  <a:schemeClr val="accent2"/>
                </a:solidFill>
                <a:latin typeface="Comic Sans MS"/>
                <a:ea typeface="Comic Sans MS"/>
                <a:cs typeface="Comic Sans MS"/>
                <a:sym typeface="Comic Sans MS"/>
              </a:defRPr>
            </a:lvl5pPr>
            <a:lvl6pPr lvl="5" marR="0" rtl="0" algn="ctr">
              <a:lnSpc>
                <a:spcPct val="100000"/>
              </a:lnSpc>
              <a:spcBef>
                <a:spcPts val="0"/>
              </a:spcBef>
              <a:spcAft>
                <a:spcPts val="0"/>
              </a:spcAft>
              <a:buClr>
                <a:schemeClr val="accent2"/>
              </a:buClr>
              <a:buSzPts val="4400"/>
              <a:buFont typeface="Comic Sans MS"/>
              <a:buNone/>
              <a:defRPr b="0" i="0" sz="4400" u="none" cap="none" strike="noStrike">
                <a:solidFill>
                  <a:schemeClr val="accent2"/>
                </a:solidFill>
                <a:latin typeface="Comic Sans MS"/>
                <a:ea typeface="Comic Sans MS"/>
                <a:cs typeface="Comic Sans MS"/>
                <a:sym typeface="Comic Sans MS"/>
              </a:defRPr>
            </a:lvl6pPr>
            <a:lvl7pPr lvl="6" marR="0" rtl="0" algn="ctr">
              <a:lnSpc>
                <a:spcPct val="100000"/>
              </a:lnSpc>
              <a:spcBef>
                <a:spcPts val="0"/>
              </a:spcBef>
              <a:spcAft>
                <a:spcPts val="0"/>
              </a:spcAft>
              <a:buClr>
                <a:schemeClr val="accent2"/>
              </a:buClr>
              <a:buSzPts val="4400"/>
              <a:buFont typeface="Comic Sans MS"/>
              <a:buNone/>
              <a:defRPr b="0" i="0" sz="4400" u="none" cap="none" strike="noStrike">
                <a:solidFill>
                  <a:schemeClr val="accent2"/>
                </a:solidFill>
                <a:latin typeface="Comic Sans MS"/>
                <a:ea typeface="Comic Sans MS"/>
                <a:cs typeface="Comic Sans MS"/>
                <a:sym typeface="Comic Sans MS"/>
              </a:defRPr>
            </a:lvl7pPr>
            <a:lvl8pPr lvl="7" marR="0" rtl="0" algn="ctr">
              <a:lnSpc>
                <a:spcPct val="100000"/>
              </a:lnSpc>
              <a:spcBef>
                <a:spcPts val="0"/>
              </a:spcBef>
              <a:spcAft>
                <a:spcPts val="0"/>
              </a:spcAft>
              <a:buClr>
                <a:schemeClr val="accent2"/>
              </a:buClr>
              <a:buSzPts val="4400"/>
              <a:buFont typeface="Comic Sans MS"/>
              <a:buNone/>
              <a:defRPr b="0" i="0" sz="4400" u="none" cap="none" strike="noStrike">
                <a:solidFill>
                  <a:schemeClr val="accent2"/>
                </a:solidFill>
                <a:latin typeface="Comic Sans MS"/>
                <a:ea typeface="Comic Sans MS"/>
                <a:cs typeface="Comic Sans MS"/>
                <a:sym typeface="Comic Sans MS"/>
              </a:defRPr>
            </a:lvl8pPr>
            <a:lvl9pPr lvl="8" marR="0" rtl="0" algn="ctr">
              <a:lnSpc>
                <a:spcPct val="100000"/>
              </a:lnSpc>
              <a:spcBef>
                <a:spcPts val="0"/>
              </a:spcBef>
              <a:spcAft>
                <a:spcPts val="0"/>
              </a:spcAft>
              <a:buClr>
                <a:schemeClr val="accent2"/>
              </a:buClr>
              <a:buSzPts val="4400"/>
              <a:buFont typeface="Comic Sans MS"/>
              <a:buNone/>
              <a:defRPr b="0" i="0" sz="4400" u="none" cap="none" strike="noStrike">
                <a:solidFill>
                  <a:schemeClr val="accent2"/>
                </a:solidFill>
                <a:latin typeface="Comic Sans MS"/>
                <a:ea typeface="Comic Sans MS"/>
                <a:cs typeface="Comic Sans MS"/>
                <a:sym typeface="Comic Sans MS"/>
              </a:defRPr>
            </a:lvl9pPr>
          </a:lstStyle>
          <a:p/>
        </p:txBody>
      </p:sp>
      <p:sp>
        <p:nvSpPr>
          <p:cNvPr id="7" name="Google Shape;7;p23"/>
          <p:cNvSpPr txBox="1"/>
          <p:nvPr>
            <p:ph idx="1" type="body"/>
          </p:nvPr>
        </p:nvSpPr>
        <p:spPr>
          <a:xfrm>
            <a:off x="533400" y="1524000"/>
            <a:ext cx="8229600" cy="4525963"/>
          </a:xfrm>
          <a:prstGeom prst="rect">
            <a:avLst/>
          </a:prstGeom>
          <a:noFill/>
          <a:ln>
            <a:noFill/>
          </a:ln>
        </p:spPr>
        <p:txBody>
          <a:bodyPr anchorCtr="0" anchor="t" bIns="45700" lIns="45700" spcFirstLastPara="1" rIns="45700" wrap="square" tIns="45700">
            <a:normAutofit/>
          </a:bodyPr>
          <a:lstStyle>
            <a:lvl1pPr indent="-431800" lvl="0" marL="457200" marR="0" rtl="0" algn="l">
              <a:lnSpc>
                <a:spcPct val="100000"/>
              </a:lnSpc>
              <a:spcBef>
                <a:spcPts val="700"/>
              </a:spcBef>
              <a:spcAft>
                <a:spcPts val="0"/>
              </a:spcAft>
              <a:buClr>
                <a:schemeClr val="accent2"/>
              </a:buClr>
              <a:buSzPts val="3200"/>
              <a:buFont typeface="Arial"/>
              <a:buChar char="•"/>
              <a:defRPr b="0" i="0" sz="3200" u="none" cap="none" strike="noStrike">
                <a:solidFill>
                  <a:srgbClr val="000000"/>
                </a:solidFill>
                <a:latin typeface="Arial"/>
                <a:ea typeface="Arial"/>
                <a:cs typeface="Arial"/>
                <a:sym typeface="Arial"/>
              </a:defRPr>
            </a:lvl1pPr>
            <a:lvl2pPr indent="-431800" lvl="1" marL="914400" marR="0" rtl="0" algn="l">
              <a:lnSpc>
                <a:spcPct val="100000"/>
              </a:lnSpc>
              <a:spcBef>
                <a:spcPts val="700"/>
              </a:spcBef>
              <a:spcAft>
                <a:spcPts val="0"/>
              </a:spcAft>
              <a:buClr>
                <a:schemeClr val="accent2"/>
              </a:buClr>
              <a:buSzPts val="3200"/>
              <a:buFont typeface="Arial"/>
              <a:buChar char="•"/>
              <a:defRPr b="0" i="0" sz="3200" u="none" cap="none" strike="noStrike">
                <a:solidFill>
                  <a:srgbClr val="000000"/>
                </a:solidFill>
                <a:latin typeface="Arial"/>
                <a:ea typeface="Arial"/>
                <a:cs typeface="Arial"/>
                <a:sym typeface="Arial"/>
              </a:defRPr>
            </a:lvl2pPr>
            <a:lvl3pPr indent="-431800" lvl="2" marL="1371600" marR="0" rtl="0" algn="l">
              <a:lnSpc>
                <a:spcPct val="100000"/>
              </a:lnSpc>
              <a:spcBef>
                <a:spcPts val="700"/>
              </a:spcBef>
              <a:spcAft>
                <a:spcPts val="0"/>
              </a:spcAft>
              <a:buClr>
                <a:schemeClr val="accent2"/>
              </a:buClr>
              <a:buSzPts val="3200"/>
              <a:buFont typeface="Arial"/>
              <a:buChar char="•"/>
              <a:defRPr b="0" i="0" sz="3200" u="none" cap="none" strike="noStrike">
                <a:solidFill>
                  <a:srgbClr val="000000"/>
                </a:solidFill>
                <a:latin typeface="Arial"/>
                <a:ea typeface="Arial"/>
                <a:cs typeface="Arial"/>
                <a:sym typeface="Arial"/>
              </a:defRPr>
            </a:lvl3pPr>
            <a:lvl4pPr indent="-431800" lvl="3" marL="1828800" marR="0" rtl="0" algn="l">
              <a:lnSpc>
                <a:spcPct val="100000"/>
              </a:lnSpc>
              <a:spcBef>
                <a:spcPts val="700"/>
              </a:spcBef>
              <a:spcAft>
                <a:spcPts val="0"/>
              </a:spcAft>
              <a:buClr>
                <a:schemeClr val="accent2"/>
              </a:buClr>
              <a:buSzPts val="3200"/>
              <a:buFont typeface="Arial"/>
              <a:buChar char="•"/>
              <a:defRPr b="0" i="0" sz="3200" u="none" cap="none" strike="noStrike">
                <a:solidFill>
                  <a:srgbClr val="000000"/>
                </a:solidFill>
                <a:latin typeface="Arial"/>
                <a:ea typeface="Arial"/>
                <a:cs typeface="Arial"/>
                <a:sym typeface="Arial"/>
              </a:defRPr>
            </a:lvl4pPr>
            <a:lvl5pPr indent="-431800" lvl="4" marL="2286000" marR="0" rtl="0" algn="l">
              <a:lnSpc>
                <a:spcPct val="100000"/>
              </a:lnSpc>
              <a:spcBef>
                <a:spcPts val="700"/>
              </a:spcBef>
              <a:spcAft>
                <a:spcPts val="0"/>
              </a:spcAft>
              <a:buClr>
                <a:schemeClr val="accent2"/>
              </a:buClr>
              <a:buSzPts val="3200"/>
              <a:buFont typeface="Arial"/>
              <a:buChar char="•"/>
              <a:defRPr b="0" i="0" sz="3200" u="none" cap="none" strike="noStrike">
                <a:solidFill>
                  <a:srgbClr val="000000"/>
                </a:solidFill>
                <a:latin typeface="Arial"/>
                <a:ea typeface="Arial"/>
                <a:cs typeface="Arial"/>
                <a:sym typeface="Arial"/>
              </a:defRPr>
            </a:lvl5pPr>
            <a:lvl6pPr indent="-431800" lvl="5" marL="2743200" marR="0" rtl="0" algn="l">
              <a:lnSpc>
                <a:spcPct val="100000"/>
              </a:lnSpc>
              <a:spcBef>
                <a:spcPts val="700"/>
              </a:spcBef>
              <a:spcAft>
                <a:spcPts val="0"/>
              </a:spcAft>
              <a:buClr>
                <a:schemeClr val="accent2"/>
              </a:buClr>
              <a:buSzPts val="3200"/>
              <a:buFont typeface="Arial"/>
              <a:buChar char="•"/>
              <a:defRPr b="0" i="0" sz="3200" u="none" cap="none" strike="noStrike">
                <a:solidFill>
                  <a:srgbClr val="000000"/>
                </a:solidFill>
                <a:latin typeface="Arial"/>
                <a:ea typeface="Arial"/>
                <a:cs typeface="Arial"/>
                <a:sym typeface="Arial"/>
              </a:defRPr>
            </a:lvl6pPr>
            <a:lvl7pPr indent="-431800" lvl="6" marL="3200400" marR="0" rtl="0" algn="l">
              <a:lnSpc>
                <a:spcPct val="100000"/>
              </a:lnSpc>
              <a:spcBef>
                <a:spcPts val="700"/>
              </a:spcBef>
              <a:spcAft>
                <a:spcPts val="0"/>
              </a:spcAft>
              <a:buClr>
                <a:schemeClr val="accent2"/>
              </a:buClr>
              <a:buSzPts val="3200"/>
              <a:buFont typeface="Arial"/>
              <a:buChar char="•"/>
              <a:defRPr b="0" i="0" sz="3200" u="none" cap="none" strike="noStrike">
                <a:solidFill>
                  <a:srgbClr val="000000"/>
                </a:solidFill>
                <a:latin typeface="Arial"/>
                <a:ea typeface="Arial"/>
                <a:cs typeface="Arial"/>
                <a:sym typeface="Arial"/>
              </a:defRPr>
            </a:lvl7pPr>
            <a:lvl8pPr indent="-431800" lvl="7" marL="3657600" marR="0" rtl="0" algn="l">
              <a:lnSpc>
                <a:spcPct val="100000"/>
              </a:lnSpc>
              <a:spcBef>
                <a:spcPts val="700"/>
              </a:spcBef>
              <a:spcAft>
                <a:spcPts val="0"/>
              </a:spcAft>
              <a:buClr>
                <a:schemeClr val="accent2"/>
              </a:buClr>
              <a:buSzPts val="3200"/>
              <a:buFont typeface="Arial"/>
              <a:buChar char="•"/>
              <a:defRPr b="0" i="0" sz="3200" u="none" cap="none" strike="noStrike">
                <a:solidFill>
                  <a:srgbClr val="000000"/>
                </a:solidFill>
                <a:latin typeface="Arial"/>
                <a:ea typeface="Arial"/>
                <a:cs typeface="Arial"/>
                <a:sym typeface="Arial"/>
              </a:defRPr>
            </a:lvl8pPr>
            <a:lvl9pPr indent="-431800" lvl="8" marL="4114800" marR="0" rtl="0" algn="l">
              <a:lnSpc>
                <a:spcPct val="100000"/>
              </a:lnSpc>
              <a:spcBef>
                <a:spcPts val="700"/>
              </a:spcBef>
              <a:spcAft>
                <a:spcPts val="0"/>
              </a:spcAft>
              <a:buClr>
                <a:schemeClr val="accent2"/>
              </a:buClr>
              <a:buSzPts val="3200"/>
              <a:buFont typeface="Arial"/>
              <a:buChar char="•"/>
              <a:defRPr b="0" i="0" sz="3200" u="none" cap="none" strike="noStrike">
                <a:solidFill>
                  <a:srgbClr val="000000"/>
                </a:solidFill>
                <a:latin typeface="Arial"/>
                <a:ea typeface="Arial"/>
                <a:cs typeface="Arial"/>
                <a:sym typeface="Arial"/>
              </a:defRPr>
            </a:lvl9pPr>
          </a:lstStyle>
          <a:p/>
        </p:txBody>
      </p:sp>
      <p:sp>
        <p:nvSpPr>
          <p:cNvPr id="8" name="Google Shape;8;p23"/>
          <p:cNvSpPr txBox="1"/>
          <p:nvPr>
            <p:ph idx="12" type="sldNum"/>
          </p:nvPr>
        </p:nvSpPr>
        <p:spPr>
          <a:xfrm>
            <a:off x="8384892" y="6245225"/>
            <a:ext cx="301909" cy="288824"/>
          </a:xfrm>
          <a:prstGeom prst="rect">
            <a:avLst/>
          </a:prstGeom>
          <a:noFill/>
          <a:ln>
            <a:noFill/>
          </a:ln>
        </p:spPr>
        <p:txBody>
          <a:bodyPr anchorCtr="0" anchor="t" bIns="45700" lIns="45700" spcFirstLastPara="1" rIns="45700" wrap="square" tIns="45700">
            <a:sp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0" name="Shape 670"/>
        <p:cNvGrpSpPr/>
        <p:nvPr/>
      </p:nvGrpSpPr>
      <p:grpSpPr>
        <a:xfrm>
          <a:off x="0" y="0"/>
          <a:ext cx="0" cy="0"/>
          <a:chOff x="0" y="0"/>
          <a:chExt cx="0" cy="0"/>
        </a:xfrm>
      </p:grpSpPr>
      <p:sp>
        <p:nvSpPr>
          <p:cNvPr id="671" name="Google Shape;671;g2760dd54dc8_0_93"/>
          <p:cNvSpPr txBox="1"/>
          <p:nvPr>
            <p:ph type="title"/>
          </p:nvPr>
        </p:nvSpPr>
        <p:spPr>
          <a:xfrm>
            <a:off x="628650" y="365126"/>
            <a:ext cx="7886700" cy="1325700"/>
          </a:xfrm>
          <a:prstGeom prst="rect">
            <a:avLst/>
          </a:prstGeom>
          <a:noFill/>
          <a:ln>
            <a:noFill/>
          </a:ln>
        </p:spPr>
        <p:txBody>
          <a:bodyPr anchorCtr="0" anchor="ctr" bIns="41150" lIns="82300" spcFirstLastPara="1" rIns="82300" wrap="square" tIns="4115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300"/>
              <a:buNone/>
              <a:defRPr sz="1600"/>
            </a:lvl2pPr>
            <a:lvl3pPr lvl="2" rtl="0">
              <a:spcBef>
                <a:spcPts val="0"/>
              </a:spcBef>
              <a:spcAft>
                <a:spcPts val="0"/>
              </a:spcAft>
              <a:buSzPts val="1300"/>
              <a:buNone/>
              <a:defRPr sz="1600"/>
            </a:lvl3pPr>
            <a:lvl4pPr lvl="3" rtl="0">
              <a:spcBef>
                <a:spcPts val="0"/>
              </a:spcBef>
              <a:spcAft>
                <a:spcPts val="0"/>
              </a:spcAft>
              <a:buSzPts val="1300"/>
              <a:buNone/>
              <a:defRPr sz="1600"/>
            </a:lvl4pPr>
            <a:lvl5pPr lvl="4" rtl="0">
              <a:spcBef>
                <a:spcPts val="0"/>
              </a:spcBef>
              <a:spcAft>
                <a:spcPts val="0"/>
              </a:spcAft>
              <a:buSzPts val="1300"/>
              <a:buNone/>
              <a:defRPr sz="1600"/>
            </a:lvl5pPr>
            <a:lvl6pPr lvl="5" rtl="0">
              <a:spcBef>
                <a:spcPts val="0"/>
              </a:spcBef>
              <a:spcAft>
                <a:spcPts val="0"/>
              </a:spcAft>
              <a:buSzPts val="1300"/>
              <a:buNone/>
              <a:defRPr sz="1600"/>
            </a:lvl6pPr>
            <a:lvl7pPr lvl="6" rtl="0">
              <a:spcBef>
                <a:spcPts val="0"/>
              </a:spcBef>
              <a:spcAft>
                <a:spcPts val="0"/>
              </a:spcAft>
              <a:buSzPts val="1300"/>
              <a:buNone/>
              <a:defRPr sz="1600"/>
            </a:lvl7pPr>
            <a:lvl8pPr lvl="7" rtl="0">
              <a:spcBef>
                <a:spcPts val="0"/>
              </a:spcBef>
              <a:spcAft>
                <a:spcPts val="0"/>
              </a:spcAft>
              <a:buSzPts val="1300"/>
              <a:buNone/>
              <a:defRPr sz="1600"/>
            </a:lvl8pPr>
            <a:lvl9pPr lvl="8" rtl="0">
              <a:spcBef>
                <a:spcPts val="0"/>
              </a:spcBef>
              <a:spcAft>
                <a:spcPts val="0"/>
              </a:spcAft>
              <a:buSzPts val="1300"/>
              <a:buNone/>
              <a:defRPr sz="1600"/>
            </a:lvl9pPr>
          </a:lstStyle>
          <a:p/>
        </p:txBody>
      </p:sp>
      <p:sp>
        <p:nvSpPr>
          <p:cNvPr id="672" name="Google Shape;672;g2760dd54dc8_0_93"/>
          <p:cNvSpPr txBox="1"/>
          <p:nvPr>
            <p:ph idx="1" type="body"/>
          </p:nvPr>
        </p:nvSpPr>
        <p:spPr>
          <a:xfrm>
            <a:off x="628650" y="1825625"/>
            <a:ext cx="7886700" cy="4351200"/>
          </a:xfrm>
          <a:prstGeom prst="rect">
            <a:avLst/>
          </a:prstGeom>
          <a:noFill/>
          <a:ln>
            <a:noFill/>
          </a:ln>
        </p:spPr>
        <p:txBody>
          <a:bodyPr anchorCtr="0" anchor="t" bIns="41150" lIns="82300" spcFirstLastPara="1" rIns="82300" wrap="square" tIns="4115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3" name="Google Shape;673;g2760dd54dc8_0_93"/>
          <p:cNvSpPr txBox="1"/>
          <p:nvPr>
            <p:ph idx="10" type="dt"/>
          </p:nvPr>
        </p:nvSpPr>
        <p:spPr>
          <a:xfrm>
            <a:off x="628650" y="6356351"/>
            <a:ext cx="2057400" cy="365100"/>
          </a:xfrm>
          <a:prstGeom prst="rect">
            <a:avLst/>
          </a:prstGeom>
          <a:noFill/>
          <a:ln>
            <a:noFill/>
          </a:ln>
        </p:spPr>
        <p:txBody>
          <a:bodyPr anchorCtr="0" anchor="ctr" bIns="41150" lIns="82300" spcFirstLastPara="1" rIns="82300" wrap="square" tIns="41150">
            <a:noAutofit/>
          </a:bodyPr>
          <a:lstStyle>
            <a:lvl1pPr lvl="0" marR="0" rtl="0" algn="l">
              <a:spcBef>
                <a:spcPts val="0"/>
              </a:spcBef>
              <a:spcAft>
                <a:spcPts val="0"/>
              </a:spcAft>
              <a:buSzPts val="13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300"/>
              <a:buNone/>
              <a:defRPr b="0" i="0" sz="1600" u="none" cap="none" strike="noStrike">
                <a:solidFill>
                  <a:schemeClr val="dk1"/>
                </a:solidFill>
                <a:latin typeface="Calibri"/>
                <a:ea typeface="Calibri"/>
                <a:cs typeface="Calibri"/>
                <a:sym typeface="Calibri"/>
              </a:defRPr>
            </a:lvl2pPr>
            <a:lvl3pPr lvl="2" marR="0" rtl="0" algn="l">
              <a:spcBef>
                <a:spcPts val="0"/>
              </a:spcBef>
              <a:spcAft>
                <a:spcPts val="0"/>
              </a:spcAft>
              <a:buSzPts val="1300"/>
              <a:buNone/>
              <a:defRPr b="0" i="0" sz="1600" u="none" cap="none" strike="noStrike">
                <a:solidFill>
                  <a:schemeClr val="dk1"/>
                </a:solidFill>
                <a:latin typeface="Calibri"/>
                <a:ea typeface="Calibri"/>
                <a:cs typeface="Calibri"/>
                <a:sym typeface="Calibri"/>
              </a:defRPr>
            </a:lvl3pPr>
            <a:lvl4pPr lvl="3" marR="0" rtl="0" algn="l">
              <a:spcBef>
                <a:spcPts val="0"/>
              </a:spcBef>
              <a:spcAft>
                <a:spcPts val="0"/>
              </a:spcAft>
              <a:buSzPts val="1300"/>
              <a:buNone/>
              <a:defRPr b="0" i="0" sz="1600" u="none" cap="none" strike="noStrike">
                <a:solidFill>
                  <a:schemeClr val="dk1"/>
                </a:solidFill>
                <a:latin typeface="Calibri"/>
                <a:ea typeface="Calibri"/>
                <a:cs typeface="Calibri"/>
                <a:sym typeface="Calibri"/>
              </a:defRPr>
            </a:lvl4pPr>
            <a:lvl5pPr lvl="4" marR="0" rtl="0" algn="l">
              <a:spcBef>
                <a:spcPts val="0"/>
              </a:spcBef>
              <a:spcAft>
                <a:spcPts val="0"/>
              </a:spcAft>
              <a:buSzPts val="1300"/>
              <a:buNone/>
              <a:defRPr b="0" i="0" sz="1600" u="none" cap="none" strike="noStrike">
                <a:solidFill>
                  <a:schemeClr val="dk1"/>
                </a:solidFill>
                <a:latin typeface="Calibri"/>
                <a:ea typeface="Calibri"/>
                <a:cs typeface="Calibri"/>
                <a:sym typeface="Calibri"/>
              </a:defRPr>
            </a:lvl5pPr>
            <a:lvl6pPr lvl="5" marR="0" rtl="0" algn="l">
              <a:spcBef>
                <a:spcPts val="0"/>
              </a:spcBef>
              <a:spcAft>
                <a:spcPts val="0"/>
              </a:spcAft>
              <a:buSzPts val="1300"/>
              <a:buNone/>
              <a:defRPr b="0" i="0" sz="1600" u="none" cap="none" strike="noStrike">
                <a:solidFill>
                  <a:schemeClr val="dk1"/>
                </a:solidFill>
                <a:latin typeface="Calibri"/>
                <a:ea typeface="Calibri"/>
                <a:cs typeface="Calibri"/>
                <a:sym typeface="Calibri"/>
              </a:defRPr>
            </a:lvl6pPr>
            <a:lvl7pPr lvl="6" marR="0" rtl="0" algn="l">
              <a:spcBef>
                <a:spcPts val="0"/>
              </a:spcBef>
              <a:spcAft>
                <a:spcPts val="0"/>
              </a:spcAft>
              <a:buSzPts val="1300"/>
              <a:buNone/>
              <a:defRPr b="0" i="0" sz="1600" u="none" cap="none" strike="noStrike">
                <a:solidFill>
                  <a:schemeClr val="dk1"/>
                </a:solidFill>
                <a:latin typeface="Calibri"/>
                <a:ea typeface="Calibri"/>
                <a:cs typeface="Calibri"/>
                <a:sym typeface="Calibri"/>
              </a:defRPr>
            </a:lvl7pPr>
            <a:lvl8pPr lvl="7" marR="0" rtl="0" algn="l">
              <a:spcBef>
                <a:spcPts val="0"/>
              </a:spcBef>
              <a:spcAft>
                <a:spcPts val="0"/>
              </a:spcAft>
              <a:buSzPts val="1300"/>
              <a:buNone/>
              <a:defRPr b="0" i="0" sz="1600" u="none" cap="none" strike="noStrike">
                <a:solidFill>
                  <a:schemeClr val="dk1"/>
                </a:solidFill>
                <a:latin typeface="Calibri"/>
                <a:ea typeface="Calibri"/>
                <a:cs typeface="Calibri"/>
                <a:sym typeface="Calibri"/>
              </a:defRPr>
            </a:lvl8pPr>
            <a:lvl9pPr lvl="8" marR="0" rtl="0" algn="l">
              <a:spcBef>
                <a:spcPts val="0"/>
              </a:spcBef>
              <a:spcAft>
                <a:spcPts val="0"/>
              </a:spcAft>
              <a:buSzPts val="1300"/>
              <a:buNone/>
              <a:defRPr b="0" i="0" sz="1600" u="none" cap="none" strike="noStrike">
                <a:solidFill>
                  <a:schemeClr val="dk1"/>
                </a:solidFill>
                <a:latin typeface="Calibri"/>
                <a:ea typeface="Calibri"/>
                <a:cs typeface="Calibri"/>
                <a:sym typeface="Calibri"/>
              </a:defRPr>
            </a:lvl9pPr>
          </a:lstStyle>
          <a:p/>
        </p:txBody>
      </p:sp>
      <p:sp>
        <p:nvSpPr>
          <p:cNvPr id="674" name="Google Shape;674;g2760dd54dc8_0_93"/>
          <p:cNvSpPr txBox="1"/>
          <p:nvPr>
            <p:ph idx="11" type="ftr"/>
          </p:nvPr>
        </p:nvSpPr>
        <p:spPr>
          <a:xfrm>
            <a:off x="3028950" y="6356351"/>
            <a:ext cx="3086100" cy="365100"/>
          </a:xfrm>
          <a:prstGeom prst="rect">
            <a:avLst/>
          </a:prstGeom>
          <a:noFill/>
          <a:ln>
            <a:noFill/>
          </a:ln>
        </p:spPr>
        <p:txBody>
          <a:bodyPr anchorCtr="0" anchor="ctr" bIns="41150" lIns="82300" spcFirstLastPara="1" rIns="82300" wrap="square" tIns="41150">
            <a:noAutofit/>
          </a:bodyPr>
          <a:lstStyle>
            <a:lvl1pPr lvl="0" marR="0" rtl="0" algn="ctr">
              <a:spcBef>
                <a:spcPts val="0"/>
              </a:spcBef>
              <a:spcAft>
                <a:spcPts val="0"/>
              </a:spcAft>
              <a:buSzPts val="13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300"/>
              <a:buNone/>
              <a:defRPr b="0" i="0" sz="1600" u="none" cap="none" strike="noStrike">
                <a:solidFill>
                  <a:schemeClr val="dk1"/>
                </a:solidFill>
                <a:latin typeface="Calibri"/>
                <a:ea typeface="Calibri"/>
                <a:cs typeface="Calibri"/>
                <a:sym typeface="Calibri"/>
              </a:defRPr>
            </a:lvl2pPr>
            <a:lvl3pPr lvl="2" marR="0" rtl="0" algn="l">
              <a:spcBef>
                <a:spcPts val="0"/>
              </a:spcBef>
              <a:spcAft>
                <a:spcPts val="0"/>
              </a:spcAft>
              <a:buSzPts val="1300"/>
              <a:buNone/>
              <a:defRPr b="0" i="0" sz="1600" u="none" cap="none" strike="noStrike">
                <a:solidFill>
                  <a:schemeClr val="dk1"/>
                </a:solidFill>
                <a:latin typeface="Calibri"/>
                <a:ea typeface="Calibri"/>
                <a:cs typeface="Calibri"/>
                <a:sym typeface="Calibri"/>
              </a:defRPr>
            </a:lvl3pPr>
            <a:lvl4pPr lvl="3" marR="0" rtl="0" algn="l">
              <a:spcBef>
                <a:spcPts val="0"/>
              </a:spcBef>
              <a:spcAft>
                <a:spcPts val="0"/>
              </a:spcAft>
              <a:buSzPts val="1300"/>
              <a:buNone/>
              <a:defRPr b="0" i="0" sz="1600" u="none" cap="none" strike="noStrike">
                <a:solidFill>
                  <a:schemeClr val="dk1"/>
                </a:solidFill>
                <a:latin typeface="Calibri"/>
                <a:ea typeface="Calibri"/>
                <a:cs typeface="Calibri"/>
                <a:sym typeface="Calibri"/>
              </a:defRPr>
            </a:lvl4pPr>
            <a:lvl5pPr lvl="4" marR="0" rtl="0" algn="l">
              <a:spcBef>
                <a:spcPts val="0"/>
              </a:spcBef>
              <a:spcAft>
                <a:spcPts val="0"/>
              </a:spcAft>
              <a:buSzPts val="1300"/>
              <a:buNone/>
              <a:defRPr b="0" i="0" sz="1600" u="none" cap="none" strike="noStrike">
                <a:solidFill>
                  <a:schemeClr val="dk1"/>
                </a:solidFill>
                <a:latin typeface="Calibri"/>
                <a:ea typeface="Calibri"/>
                <a:cs typeface="Calibri"/>
                <a:sym typeface="Calibri"/>
              </a:defRPr>
            </a:lvl5pPr>
            <a:lvl6pPr lvl="5" marR="0" rtl="0" algn="l">
              <a:spcBef>
                <a:spcPts val="0"/>
              </a:spcBef>
              <a:spcAft>
                <a:spcPts val="0"/>
              </a:spcAft>
              <a:buSzPts val="1300"/>
              <a:buNone/>
              <a:defRPr b="0" i="0" sz="1600" u="none" cap="none" strike="noStrike">
                <a:solidFill>
                  <a:schemeClr val="dk1"/>
                </a:solidFill>
                <a:latin typeface="Calibri"/>
                <a:ea typeface="Calibri"/>
                <a:cs typeface="Calibri"/>
                <a:sym typeface="Calibri"/>
              </a:defRPr>
            </a:lvl6pPr>
            <a:lvl7pPr lvl="6" marR="0" rtl="0" algn="l">
              <a:spcBef>
                <a:spcPts val="0"/>
              </a:spcBef>
              <a:spcAft>
                <a:spcPts val="0"/>
              </a:spcAft>
              <a:buSzPts val="1300"/>
              <a:buNone/>
              <a:defRPr b="0" i="0" sz="1600" u="none" cap="none" strike="noStrike">
                <a:solidFill>
                  <a:schemeClr val="dk1"/>
                </a:solidFill>
                <a:latin typeface="Calibri"/>
                <a:ea typeface="Calibri"/>
                <a:cs typeface="Calibri"/>
                <a:sym typeface="Calibri"/>
              </a:defRPr>
            </a:lvl7pPr>
            <a:lvl8pPr lvl="7" marR="0" rtl="0" algn="l">
              <a:spcBef>
                <a:spcPts val="0"/>
              </a:spcBef>
              <a:spcAft>
                <a:spcPts val="0"/>
              </a:spcAft>
              <a:buSzPts val="1300"/>
              <a:buNone/>
              <a:defRPr b="0" i="0" sz="1600" u="none" cap="none" strike="noStrike">
                <a:solidFill>
                  <a:schemeClr val="dk1"/>
                </a:solidFill>
                <a:latin typeface="Calibri"/>
                <a:ea typeface="Calibri"/>
                <a:cs typeface="Calibri"/>
                <a:sym typeface="Calibri"/>
              </a:defRPr>
            </a:lvl8pPr>
            <a:lvl9pPr lvl="8" marR="0" rtl="0" algn="l">
              <a:spcBef>
                <a:spcPts val="0"/>
              </a:spcBef>
              <a:spcAft>
                <a:spcPts val="0"/>
              </a:spcAft>
              <a:buSzPts val="1300"/>
              <a:buNone/>
              <a:defRPr b="0" i="0" sz="1600" u="none" cap="none" strike="noStrike">
                <a:solidFill>
                  <a:schemeClr val="dk1"/>
                </a:solidFill>
                <a:latin typeface="Calibri"/>
                <a:ea typeface="Calibri"/>
                <a:cs typeface="Calibri"/>
                <a:sym typeface="Calibri"/>
              </a:defRPr>
            </a:lvl9pPr>
          </a:lstStyle>
          <a:p/>
        </p:txBody>
      </p:sp>
      <p:sp>
        <p:nvSpPr>
          <p:cNvPr id="675" name="Google Shape;675;g2760dd54dc8_0_93"/>
          <p:cNvSpPr txBox="1"/>
          <p:nvPr>
            <p:ph idx="12" type="sldNum"/>
          </p:nvPr>
        </p:nvSpPr>
        <p:spPr>
          <a:xfrm>
            <a:off x="6457950" y="6356351"/>
            <a:ext cx="2057400" cy="365100"/>
          </a:xfrm>
          <a:prstGeom prst="rect">
            <a:avLst/>
          </a:prstGeom>
          <a:noFill/>
          <a:ln>
            <a:noFill/>
          </a:ln>
        </p:spPr>
        <p:txBody>
          <a:bodyPr anchorCtr="0" anchor="ctr" bIns="41150" lIns="82300" spcFirstLastPara="1" rIns="82300" wrap="square" tIns="4115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xml"/><Relationship Id="rId3" Type="http://schemas.openxmlformats.org/officeDocument/2006/relationships/image" Target="../media/image2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1.xml"/><Relationship Id="rId3" Type="http://schemas.openxmlformats.org/officeDocument/2006/relationships/image" Target="../media/image6.jpg"/><Relationship Id="rId4" Type="http://schemas.openxmlformats.org/officeDocument/2006/relationships/image" Target="../media/image4.png"/><Relationship Id="rId9" Type="http://schemas.openxmlformats.org/officeDocument/2006/relationships/image" Target="../media/image75.png"/><Relationship Id="rId5" Type="http://schemas.openxmlformats.org/officeDocument/2006/relationships/image" Target="../media/image3.jpg"/><Relationship Id="rId6" Type="http://schemas.openxmlformats.org/officeDocument/2006/relationships/image" Target="../media/image62.png"/><Relationship Id="rId7" Type="http://schemas.openxmlformats.org/officeDocument/2006/relationships/image" Target="../media/image39.png"/><Relationship Id="rId8" Type="http://schemas.openxmlformats.org/officeDocument/2006/relationships/image" Target="../media/image40.png"/><Relationship Id="rId11" Type="http://schemas.openxmlformats.org/officeDocument/2006/relationships/image" Target="../media/image35.png"/><Relationship Id="rId10" Type="http://schemas.openxmlformats.org/officeDocument/2006/relationships/image" Target="../media/image37.png"/><Relationship Id="rId13" Type="http://schemas.openxmlformats.org/officeDocument/2006/relationships/image" Target="../media/image87.png"/><Relationship Id="rId12" Type="http://schemas.openxmlformats.org/officeDocument/2006/relationships/image" Target="../media/image33.png"/><Relationship Id="rId15" Type="http://schemas.openxmlformats.org/officeDocument/2006/relationships/image" Target="../media/image41.png"/><Relationship Id="rId14" Type="http://schemas.openxmlformats.org/officeDocument/2006/relationships/image" Target="../media/image34.png"/><Relationship Id="rId17" Type="http://schemas.openxmlformats.org/officeDocument/2006/relationships/image" Target="../media/image96.jpg"/><Relationship Id="rId16" Type="http://schemas.openxmlformats.org/officeDocument/2006/relationships/image" Target="../media/image4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0" Type="http://schemas.openxmlformats.org/officeDocument/2006/relationships/image" Target="../media/image70.png"/><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6.jpg"/><Relationship Id="rId4" Type="http://schemas.openxmlformats.org/officeDocument/2006/relationships/image" Target="../media/image3.jpg"/><Relationship Id="rId9" Type="http://schemas.openxmlformats.org/officeDocument/2006/relationships/image" Target="../media/image49.png"/><Relationship Id="rId5" Type="http://schemas.openxmlformats.org/officeDocument/2006/relationships/image" Target="../media/image46.png"/><Relationship Id="rId6" Type="http://schemas.openxmlformats.org/officeDocument/2006/relationships/image" Target="../media/image48.png"/><Relationship Id="rId7" Type="http://schemas.openxmlformats.org/officeDocument/2006/relationships/image" Target="../media/image60.jpg"/><Relationship Id="rId8" Type="http://schemas.openxmlformats.org/officeDocument/2006/relationships/image" Target="../media/image40.png"/><Relationship Id="rId11" Type="http://schemas.openxmlformats.org/officeDocument/2006/relationships/image" Target="../media/image51.png"/><Relationship Id="rId10" Type="http://schemas.openxmlformats.org/officeDocument/2006/relationships/image" Target="../media/image62.png"/><Relationship Id="rId13" Type="http://schemas.openxmlformats.org/officeDocument/2006/relationships/image" Target="../media/image71.png"/><Relationship Id="rId12" Type="http://schemas.openxmlformats.org/officeDocument/2006/relationships/image" Target="../media/image64.png"/><Relationship Id="rId15" Type="http://schemas.openxmlformats.org/officeDocument/2006/relationships/image" Target="../media/image61.png"/><Relationship Id="rId14" Type="http://schemas.openxmlformats.org/officeDocument/2006/relationships/image" Target="../media/image55.png"/><Relationship Id="rId17" Type="http://schemas.openxmlformats.org/officeDocument/2006/relationships/image" Target="../media/image72.jpg"/><Relationship Id="rId16" Type="http://schemas.openxmlformats.org/officeDocument/2006/relationships/image" Target="../media/image82.png"/><Relationship Id="rId19" Type="http://schemas.openxmlformats.org/officeDocument/2006/relationships/image" Target="../media/image65.png"/><Relationship Id="rId18" Type="http://schemas.openxmlformats.org/officeDocument/2006/relationships/image" Target="../media/image7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9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6.jpg"/><Relationship Id="rId4" Type="http://schemas.openxmlformats.org/officeDocument/2006/relationships/image" Target="../media/image40.png"/><Relationship Id="rId9" Type="http://schemas.openxmlformats.org/officeDocument/2006/relationships/image" Target="../media/image101.png"/><Relationship Id="rId5" Type="http://schemas.openxmlformats.org/officeDocument/2006/relationships/image" Target="../media/image66.png"/><Relationship Id="rId6" Type="http://schemas.openxmlformats.org/officeDocument/2006/relationships/image" Target="../media/image79.jpg"/><Relationship Id="rId7" Type="http://schemas.openxmlformats.org/officeDocument/2006/relationships/image" Target="../media/image99.png"/><Relationship Id="rId8"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9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6.jpg"/><Relationship Id="rId4" Type="http://schemas.openxmlformats.org/officeDocument/2006/relationships/image" Target="../media/image48.png"/><Relationship Id="rId9" Type="http://schemas.openxmlformats.org/officeDocument/2006/relationships/image" Target="../media/image109.png"/><Relationship Id="rId5" Type="http://schemas.openxmlformats.org/officeDocument/2006/relationships/image" Target="../media/image65.png"/><Relationship Id="rId6" Type="http://schemas.openxmlformats.org/officeDocument/2006/relationships/image" Target="../media/image40.png"/><Relationship Id="rId7" Type="http://schemas.openxmlformats.org/officeDocument/2006/relationships/image" Target="../media/image78.png"/><Relationship Id="rId8" Type="http://schemas.openxmlformats.org/officeDocument/2006/relationships/image" Target="../media/image70.png"/><Relationship Id="rId11" Type="http://schemas.openxmlformats.org/officeDocument/2006/relationships/image" Target="../media/image90.png"/><Relationship Id="rId10" Type="http://schemas.openxmlformats.org/officeDocument/2006/relationships/image" Target="../media/image80.png"/><Relationship Id="rId13" Type="http://schemas.openxmlformats.org/officeDocument/2006/relationships/image" Target="../media/image83.png"/><Relationship Id="rId12" Type="http://schemas.openxmlformats.org/officeDocument/2006/relationships/image" Target="../media/image84.png"/><Relationship Id="rId15" Type="http://schemas.openxmlformats.org/officeDocument/2006/relationships/image" Target="../media/image103.png"/><Relationship Id="rId14" Type="http://schemas.openxmlformats.org/officeDocument/2006/relationships/image" Target="../media/image9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6.jpg"/><Relationship Id="rId4" Type="http://schemas.openxmlformats.org/officeDocument/2006/relationships/image" Target="../media/image4.png"/><Relationship Id="rId9" Type="http://schemas.openxmlformats.org/officeDocument/2006/relationships/image" Target="../media/image122.png"/><Relationship Id="rId5" Type="http://schemas.openxmlformats.org/officeDocument/2006/relationships/image" Target="../media/image3.jpg"/><Relationship Id="rId6" Type="http://schemas.openxmlformats.org/officeDocument/2006/relationships/image" Target="../media/image13.png"/><Relationship Id="rId7" Type="http://schemas.openxmlformats.org/officeDocument/2006/relationships/image" Target="../media/image46.png"/><Relationship Id="rId8" Type="http://schemas.openxmlformats.org/officeDocument/2006/relationships/image" Target="../media/image40.png"/><Relationship Id="rId11" Type="http://schemas.openxmlformats.org/officeDocument/2006/relationships/image" Target="../media/image92.png"/><Relationship Id="rId10" Type="http://schemas.openxmlformats.org/officeDocument/2006/relationships/image" Target="../media/image39.png"/><Relationship Id="rId13" Type="http://schemas.openxmlformats.org/officeDocument/2006/relationships/image" Target="../media/image102.png"/><Relationship Id="rId12" Type="http://schemas.openxmlformats.org/officeDocument/2006/relationships/image" Target="../media/image103.png"/><Relationship Id="rId15" Type="http://schemas.openxmlformats.org/officeDocument/2006/relationships/image" Target="../media/image97.png"/><Relationship Id="rId14" Type="http://schemas.openxmlformats.org/officeDocument/2006/relationships/image" Target="../media/image91.png"/><Relationship Id="rId17" Type="http://schemas.openxmlformats.org/officeDocument/2006/relationships/image" Target="../media/image104.png"/><Relationship Id="rId16" Type="http://schemas.openxmlformats.org/officeDocument/2006/relationships/image" Target="../media/image94.png"/><Relationship Id="rId19" Type="http://schemas.openxmlformats.org/officeDocument/2006/relationships/image" Target="../media/image99.png"/><Relationship Id="rId18" Type="http://schemas.openxmlformats.org/officeDocument/2006/relationships/image" Target="../media/image9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1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1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6.jpg"/><Relationship Id="rId4" Type="http://schemas.openxmlformats.org/officeDocument/2006/relationships/image" Target="../media/image40.png"/><Relationship Id="rId9" Type="http://schemas.openxmlformats.org/officeDocument/2006/relationships/image" Target="../media/image109.png"/><Relationship Id="rId5" Type="http://schemas.openxmlformats.org/officeDocument/2006/relationships/image" Target="../media/image105.png"/><Relationship Id="rId6" Type="http://schemas.openxmlformats.org/officeDocument/2006/relationships/image" Target="../media/image114.png"/><Relationship Id="rId7" Type="http://schemas.openxmlformats.org/officeDocument/2006/relationships/image" Target="../media/image92.png"/><Relationship Id="rId8" Type="http://schemas.openxmlformats.org/officeDocument/2006/relationships/image" Target="../media/image3.jpg"/><Relationship Id="rId11" Type="http://schemas.openxmlformats.org/officeDocument/2006/relationships/image" Target="../media/image111.png"/><Relationship Id="rId10" Type="http://schemas.openxmlformats.org/officeDocument/2006/relationships/image" Target="../media/image113.png"/><Relationship Id="rId12" Type="http://schemas.openxmlformats.org/officeDocument/2006/relationships/image" Target="../media/image13.png"/></Relationships>
</file>

<file path=ppt/slides/_rels/slide23.xml.rels><?xml version="1.0" encoding="UTF-8" standalone="yes"?><Relationships xmlns="http://schemas.openxmlformats.org/package/2006/relationships"><Relationship Id="rId20" Type="http://schemas.openxmlformats.org/officeDocument/2006/relationships/image" Target="../media/image145.png"/><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6.jpg"/><Relationship Id="rId4" Type="http://schemas.openxmlformats.org/officeDocument/2006/relationships/image" Target="../media/image48.png"/><Relationship Id="rId9" Type="http://schemas.openxmlformats.org/officeDocument/2006/relationships/image" Target="../media/image49.png"/><Relationship Id="rId5" Type="http://schemas.openxmlformats.org/officeDocument/2006/relationships/image" Target="../media/image65.png"/><Relationship Id="rId6" Type="http://schemas.openxmlformats.org/officeDocument/2006/relationships/image" Target="../media/image40.png"/><Relationship Id="rId7" Type="http://schemas.openxmlformats.org/officeDocument/2006/relationships/image" Target="../media/image78.png"/><Relationship Id="rId8" Type="http://schemas.openxmlformats.org/officeDocument/2006/relationships/image" Target="../media/image70.png"/><Relationship Id="rId11" Type="http://schemas.openxmlformats.org/officeDocument/2006/relationships/image" Target="../media/image51.png"/><Relationship Id="rId10" Type="http://schemas.openxmlformats.org/officeDocument/2006/relationships/image" Target="../media/image62.png"/><Relationship Id="rId13" Type="http://schemas.openxmlformats.org/officeDocument/2006/relationships/image" Target="../media/image82.png"/><Relationship Id="rId12" Type="http://schemas.openxmlformats.org/officeDocument/2006/relationships/image" Target="../media/image64.png"/><Relationship Id="rId15" Type="http://schemas.openxmlformats.org/officeDocument/2006/relationships/image" Target="../media/image127.png"/><Relationship Id="rId14" Type="http://schemas.openxmlformats.org/officeDocument/2006/relationships/image" Target="../media/image72.jpg"/><Relationship Id="rId17" Type="http://schemas.openxmlformats.org/officeDocument/2006/relationships/image" Target="../media/image142.png"/><Relationship Id="rId16" Type="http://schemas.openxmlformats.org/officeDocument/2006/relationships/image" Target="../media/image130.png"/><Relationship Id="rId19" Type="http://schemas.openxmlformats.org/officeDocument/2006/relationships/image" Target="../media/image136.png"/><Relationship Id="rId18" Type="http://schemas.openxmlformats.org/officeDocument/2006/relationships/image" Target="../media/image1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1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1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6.jpg"/><Relationship Id="rId4" Type="http://schemas.openxmlformats.org/officeDocument/2006/relationships/image" Target="../media/image4.png"/><Relationship Id="rId9" Type="http://schemas.openxmlformats.org/officeDocument/2006/relationships/image" Target="../media/image75.png"/><Relationship Id="rId5" Type="http://schemas.openxmlformats.org/officeDocument/2006/relationships/image" Target="../media/image3.jpg"/><Relationship Id="rId6" Type="http://schemas.openxmlformats.org/officeDocument/2006/relationships/image" Target="../media/image62.png"/><Relationship Id="rId7" Type="http://schemas.openxmlformats.org/officeDocument/2006/relationships/image" Target="../media/image39.png"/><Relationship Id="rId8" Type="http://schemas.openxmlformats.org/officeDocument/2006/relationships/image" Target="../media/image40.png"/><Relationship Id="rId11" Type="http://schemas.openxmlformats.org/officeDocument/2006/relationships/image" Target="../media/image35.png"/><Relationship Id="rId10" Type="http://schemas.openxmlformats.org/officeDocument/2006/relationships/image" Target="../media/image37.png"/><Relationship Id="rId13" Type="http://schemas.openxmlformats.org/officeDocument/2006/relationships/image" Target="../media/image87.png"/><Relationship Id="rId12" Type="http://schemas.openxmlformats.org/officeDocument/2006/relationships/image" Target="../media/image33.png"/><Relationship Id="rId15" Type="http://schemas.openxmlformats.org/officeDocument/2006/relationships/image" Target="../media/image41.png"/><Relationship Id="rId1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jpg"/><Relationship Id="rId4" Type="http://schemas.openxmlformats.org/officeDocument/2006/relationships/image" Target="../media/image32.jpg"/><Relationship Id="rId9" Type="http://schemas.openxmlformats.org/officeDocument/2006/relationships/image" Target="../media/image12.jpg"/><Relationship Id="rId5" Type="http://schemas.openxmlformats.org/officeDocument/2006/relationships/image" Target="../media/image20.jpg"/><Relationship Id="rId6" Type="http://schemas.openxmlformats.org/officeDocument/2006/relationships/image" Target="../media/image11.jpg"/><Relationship Id="rId7" Type="http://schemas.openxmlformats.org/officeDocument/2006/relationships/image" Target="../media/image28.jpg"/><Relationship Id="rId8"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mailto:Stacy_Howarth@chino.k12.ca.us" TargetMode="Externa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6.jpg"/><Relationship Id="rId4" Type="http://schemas.openxmlformats.org/officeDocument/2006/relationships/image" Target="../media/image4.png"/><Relationship Id="rId9" Type="http://schemas.openxmlformats.org/officeDocument/2006/relationships/image" Target="../media/image14.png"/><Relationship Id="rId5" Type="http://schemas.openxmlformats.org/officeDocument/2006/relationships/image" Target="../media/image3.jpg"/><Relationship Id="rId6" Type="http://schemas.openxmlformats.org/officeDocument/2006/relationships/image" Target="../media/image8.png"/><Relationship Id="rId7" Type="http://schemas.openxmlformats.org/officeDocument/2006/relationships/image" Target="../media/image44.png"/><Relationship Id="rId8" Type="http://schemas.openxmlformats.org/officeDocument/2006/relationships/image" Target="../media/image21.png"/><Relationship Id="rId11" Type="http://schemas.openxmlformats.org/officeDocument/2006/relationships/image" Target="../media/image54.png"/><Relationship Id="rId10" Type="http://schemas.openxmlformats.org/officeDocument/2006/relationships/image" Target="../media/image9.jpg"/><Relationship Id="rId13" Type="http://schemas.openxmlformats.org/officeDocument/2006/relationships/image" Target="../media/image19.png"/><Relationship Id="rId12" Type="http://schemas.openxmlformats.org/officeDocument/2006/relationships/image" Target="../media/image13.png"/><Relationship Id="rId15" Type="http://schemas.openxmlformats.org/officeDocument/2006/relationships/image" Target="../media/image39.png"/><Relationship Id="rId14" Type="http://schemas.openxmlformats.org/officeDocument/2006/relationships/image" Target="../media/image22.png"/><Relationship Id="rId17" Type="http://schemas.openxmlformats.org/officeDocument/2006/relationships/image" Target="../media/image17.png"/><Relationship Id="rId16" Type="http://schemas.openxmlformats.org/officeDocument/2006/relationships/image" Target="../media/image26.png"/><Relationship Id="rId18" Type="http://schemas.openxmlformats.org/officeDocument/2006/relationships/image" Target="../media/image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1"/>
          <p:cNvSpPr txBox="1"/>
          <p:nvPr>
            <p:ph type="title"/>
          </p:nvPr>
        </p:nvSpPr>
        <p:spPr>
          <a:xfrm>
            <a:off x="1388838" y="1644255"/>
            <a:ext cx="5867401" cy="1373031"/>
          </a:xfrm>
          <a:prstGeom prst="rect">
            <a:avLst/>
          </a:prstGeom>
          <a:noFill/>
          <a:ln>
            <a:noFill/>
          </a:ln>
        </p:spPr>
        <p:txBody>
          <a:bodyPr anchorCtr="0" anchor="ctr" bIns="45700" lIns="45700" spcFirstLastPara="1" rIns="45700" wrap="square" tIns="45700">
            <a:normAutofit/>
          </a:bodyPr>
          <a:lstStyle/>
          <a:p>
            <a:pPr indent="0" lvl="0" marL="0" rtl="0" algn="ctr">
              <a:lnSpc>
                <a:spcPct val="100000"/>
              </a:lnSpc>
              <a:spcBef>
                <a:spcPts val="0"/>
              </a:spcBef>
              <a:spcAft>
                <a:spcPts val="0"/>
              </a:spcAft>
              <a:buClr>
                <a:schemeClr val="accent2"/>
              </a:buClr>
              <a:buSzPts val="3564"/>
              <a:buFont typeface="Comic Sans MS"/>
              <a:buNone/>
            </a:pPr>
            <a:r>
              <a:rPr lang="en-US" sz="3564"/>
              <a:t>Mrs. Howarth’s </a:t>
            </a:r>
            <a:br>
              <a:rPr lang="en-US" sz="3564"/>
            </a:br>
            <a:r>
              <a:rPr lang="en-US" sz="3564"/>
              <a:t>    Fifth- Grade Class</a:t>
            </a:r>
            <a:endParaRPr/>
          </a:p>
        </p:txBody>
      </p:sp>
      <p:pic>
        <p:nvPicPr>
          <p:cNvPr descr="Bitmoji Image" id="750" name="Google Shape;750;p1"/>
          <p:cNvPicPr preferRelativeResize="0"/>
          <p:nvPr/>
        </p:nvPicPr>
        <p:blipFill rotWithShape="1">
          <a:blip r:embed="rId3">
            <a:alphaModFix/>
          </a:blip>
          <a:srcRect b="0" l="0" r="0" t="0"/>
          <a:stretch/>
        </p:blipFill>
        <p:spPr>
          <a:xfrm>
            <a:off x="3455425" y="2695600"/>
            <a:ext cx="2305850" cy="23058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pic>
        <p:nvPicPr>
          <p:cNvPr descr="A close up of a logo&#10;&#10;Description automatically generated" id="834" name="Google Shape;834;g2760dd54dc8_0_88"/>
          <p:cNvPicPr preferRelativeResize="0"/>
          <p:nvPr/>
        </p:nvPicPr>
        <p:blipFill rotWithShape="1">
          <a:blip r:embed="rId3">
            <a:alphaModFix/>
          </a:blip>
          <a:srcRect b="0" l="0" r="0" t="0"/>
          <a:stretch/>
        </p:blipFill>
        <p:spPr>
          <a:xfrm>
            <a:off x="0" y="0"/>
            <a:ext cx="8875060" cy="6858001"/>
          </a:xfrm>
          <a:prstGeom prst="rect">
            <a:avLst/>
          </a:prstGeom>
          <a:noFill/>
          <a:ln>
            <a:noFill/>
          </a:ln>
        </p:spPr>
      </p:pic>
      <p:sp>
        <p:nvSpPr>
          <p:cNvPr id="835" name="Google Shape;835;g2760dd54dc8_0_88"/>
          <p:cNvSpPr txBox="1"/>
          <p:nvPr/>
        </p:nvSpPr>
        <p:spPr>
          <a:xfrm>
            <a:off x="640778" y="2226838"/>
            <a:ext cx="7308300" cy="4516200"/>
          </a:xfrm>
          <a:prstGeom prst="rect">
            <a:avLst/>
          </a:prstGeom>
          <a:noFill/>
          <a:ln>
            <a:noFill/>
          </a:ln>
        </p:spPr>
        <p:txBody>
          <a:bodyPr anchorCtr="0" anchor="t" bIns="41150" lIns="82300" spcFirstLastPara="1" rIns="82300" wrap="square" tIns="41150">
            <a:spAutoFit/>
          </a:bodyPr>
          <a:lstStyle/>
          <a:p>
            <a:pPr indent="-406400" lvl="0" marL="406400" marR="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Early People of America</a:t>
            </a:r>
            <a:endParaRPr sz="3200">
              <a:solidFill>
                <a:schemeClr val="dk1"/>
              </a:solidFill>
              <a:latin typeface="Calibri"/>
              <a:ea typeface="Calibri"/>
              <a:cs typeface="Calibri"/>
              <a:sym typeface="Calibri"/>
            </a:endParaRPr>
          </a:p>
          <a:p>
            <a:pPr indent="-406400" lvl="0" marL="406400" marR="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Colonies</a:t>
            </a:r>
            <a:endParaRPr sz="3200">
              <a:solidFill>
                <a:schemeClr val="dk1"/>
              </a:solidFill>
              <a:latin typeface="Calibri"/>
              <a:ea typeface="Calibri"/>
              <a:cs typeface="Calibri"/>
              <a:sym typeface="Calibri"/>
            </a:endParaRPr>
          </a:p>
          <a:p>
            <a:pPr indent="-406400" lvl="0" marL="406400" marR="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Revolutionary War</a:t>
            </a:r>
            <a:endParaRPr sz="3200">
              <a:solidFill>
                <a:schemeClr val="dk1"/>
              </a:solidFill>
              <a:latin typeface="Calibri"/>
              <a:ea typeface="Calibri"/>
              <a:cs typeface="Calibri"/>
              <a:sym typeface="Calibri"/>
            </a:endParaRPr>
          </a:p>
          <a:p>
            <a:pPr indent="-406400" lvl="0" marL="406400" marR="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The Constitution</a:t>
            </a:r>
            <a:endParaRPr sz="3200">
              <a:solidFill>
                <a:schemeClr val="dk1"/>
              </a:solidFill>
              <a:latin typeface="Calibri"/>
              <a:ea typeface="Calibri"/>
              <a:cs typeface="Calibri"/>
              <a:sym typeface="Calibri"/>
            </a:endParaRPr>
          </a:p>
          <a:p>
            <a:pPr indent="-406400" lvl="0" marL="406400" marR="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Western Expansion</a:t>
            </a:r>
            <a:endParaRPr sz="3200">
              <a:solidFill>
                <a:schemeClr val="dk1"/>
              </a:solidFill>
              <a:latin typeface="Calibri"/>
              <a:ea typeface="Calibri"/>
              <a:cs typeface="Calibri"/>
              <a:sym typeface="Calibri"/>
            </a:endParaRPr>
          </a:p>
          <a:p>
            <a:pPr indent="-406400" lvl="0" marL="406400" marR="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President Report</a:t>
            </a:r>
            <a:endParaRPr sz="3200">
              <a:solidFill>
                <a:schemeClr val="dk1"/>
              </a:solidFill>
              <a:latin typeface="Calibri"/>
              <a:ea typeface="Calibri"/>
              <a:cs typeface="Calibri"/>
              <a:sym typeface="Calibri"/>
            </a:endParaRPr>
          </a:p>
          <a:p>
            <a:pPr indent="-406400" lvl="0" marL="406400" marR="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Living History Museum</a:t>
            </a:r>
            <a:endParaRPr sz="3200">
              <a:solidFill>
                <a:schemeClr val="dk1"/>
              </a:solidFill>
              <a:latin typeface="Calibri"/>
              <a:ea typeface="Calibri"/>
              <a:cs typeface="Calibri"/>
              <a:sym typeface="Calibri"/>
            </a:endParaRPr>
          </a:p>
          <a:p>
            <a:pPr indent="-406400" lvl="0" marL="40640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Field Trip in March to Riley’s Farm</a:t>
            </a:r>
            <a:endParaRPr sz="3200">
              <a:solidFill>
                <a:schemeClr val="dk1"/>
              </a:solidFill>
              <a:latin typeface="Calibri"/>
              <a:ea typeface="Calibri"/>
              <a:cs typeface="Calibri"/>
              <a:sym typeface="Calibri"/>
            </a:endParaRPr>
          </a:p>
          <a:p>
            <a:pPr indent="0" lvl="0" marL="406400" marR="0" rtl="0" algn="l">
              <a:spcBef>
                <a:spcPts val="0"/>
              </a:spcBef>
              <a:spcAft>
                <a:spcPts val="0"/>
              </a:spcAft>
              <a:buNone/>
            </a:pPr>
            <a:r>
              <a:t/>
            </a:r>
            <a:endParaRPr sz="32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g2760dd54dc8_0_168"/>
          <p:cNvSpPr txBox="1"/>
          <p:nvPr/>
        </p:nvSpPr>
        <p:spPr>
          <a:xfrm>
            <a:off x="6495575" y="2992233"/>
            <a:ext cx="83700" cy="873600"/>
          </a:xfrm>
          <a:prstGeom prst="rect">
            <a:avLst/>
          </a:prstGeom>
          <a:solidFill>
            <a:srgbClr val="FFFFFF"/>
          </a:solidFill>
          <a:ln>
            <a:noFill/>
          </a:ln>
          <a:effectLst>
            <a:reflection blurRad="0" dir="5400000" dist="38100" endA="0" fadeDir="5400012" kx="0" rotWithShape="0" algn="bl" stPos="0" sy="-100000" ky="0"/>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41" name="Google Shape;841;g2760dd54dc8_0_168"/>
          <p:cNvPicPr preferRelativeResize="0"/>
          <p:nvPr/>
        </p:nvPicPr>
        <p:blipFill rotWithShape="1">
          <a:blip r:embed="rId3">
            <a:alphaModFix/>
          </a:blip>
          <a:srcRect b="0" l="0" r="0" t="0"/>
          <a:stretch/>
        </p:blipFill>
        <p:spPr>
          <a:xfrm>
            <a:off x="-90425" y="142567"/>
            <a:ext cx="10388151" cy="7201567"/>
          </a:xfrm>
          <a:prstGeom prst="rect">
            <a:avLst/>
          </a:prstGeom>
          <a:noFill/>
          <a:ln>
            <a:noFill/>
          </a:ln>
        </p:spPr>
      </p:pic>
      <p:pic>
        <p:nvPicPr>
          <p:cNvPr id="842" name="Google Shape;842;g2760dd54dc8_0_168"/>
          <p:cNvPicPr preferRelativeResize="0"/>
          <p:nvPr/>
        </p:nvPicPr>
        <p:blipFill rotWithShape="1">
          <a:blip r:embed="rId4">
            <a:alphaModFix/>
          </a:blip>
          <a:srcRect b="0" l="0" r="0" t="0"/>
          <a:stretch/>
        </p:blipFill>
        <p:spPr>
          <a:xfrm>
            <a:off x="-242050" y="1632867"/>
            <a:ext cx="3371750" cy="2583400"/>
          </a:xfrm>
          <a:prstGeom prst="rect">
            <a:avLst/>
          </a:prstGeom>
          <a:noFill/>
          <a:ln>
            <a:noFill/>
          </a:ln>
        </p:spPr>
      </p:pic>
      <p:pic>
        <p:nvPicPr>
          <p:cNvPr id="843" name="Google Shape;843;g2760dd54dc8_0_168"/>
          <p:cNvPicPr preferRelativeResize="0"/>
          <p:nvPr/>
        </p:nvPicPr>
        <p:blipFill rotWithShape="1">
          <a:blip r:embed="rId5">
            <a:alphaModFix/>
          </a:blip>
          <a:srcRect b="0" l="0" r="0" t="0"/>
          <a:stretch/>
        </p:blipFill>
        <p:spPr>
          <a:xfrm>
            <a:off x="-90425" y="110033"/>
            <a:ext cx="3371750" cy="2027101"/>
          </a:xfrm>
          <a:prstGeom prst="rect">
            <a:avLst/>
          </a:prstGeom>
          <a:noFill/>
          <a:ln>
            <a:noFill/>
          </a:ln>
        </p:spPr>
      </p:pic>
      <p:pic>
        <p:nvPicPr>
          <p:cNvPr id="844" name="Google Shape;844;g2760dd54dc8_0_168"/>
          <p:cNvPicPr preferRelativeResize="0"/>
          <p:nvPr/>
        </p:nvPicPr>
        <p:blipFill rotWithShape="1">
          <a:blip r:embed="rId4">
            <a:alphaModFix/>
          </a:blip>
          <a:srcRect b="0" l="0" r="0" t="0"/>
          <a:stretch/>
        </p:blipFill>
        <p:spPr>
          <a:xfrm>
            <a:off x="-443249" y="2542851"/>
            <a:ext cx="3572950" cy="2909434"/>
          </a:xfrm>
          <a:prstGeom prst="rect">
            <a:avLst/>
          </a:prstGeom>
          <a:noFill/>
          <a:ln>
            <a:noFill/>
          </a:ln>
        </p:spPr>
      </p:pic>
      <p:pic>
        <p:nvPicPr>
          <p:cNvPr id="845" name="Google Shape;845;g2760dd54dc8_0_168"/>
          <p:cNvPicPr preferRelativeResize="0"/>
          <p:nvPr/>
        </p:nvPicPr>
        <p:blipFill rotWithShape="1">
          <a:blip r:embed="rId5">
            <a:alphaModFix/>
          </a:blip>
          <a:srcRect b="0" l="0" r="0" t="0"/>
          <a:stretch/>
        </p:blipFill>
        <p:spPr>
          <a:xfrm>
            <a:off x="7311775" y="110033"/>
            <a:ext cx="2985949" cy="1827132"/>
          </a:xfrm>
          <a:prstGeom prst="rect">
            <a:avLst/>
          </a:prstGeom>
          <a:noFill/>
          <a:ln>
            <a:noFill/>
          </a:ln>
        </p:spPr>
      </p:pic>
      <p:pic>
        <p:nvPicPr>
          <p:cNvPr id="846" name="Google Shape;846;g2760dd54dc8_0_168"/>
          <p:cNvPicPr preferRelativeResize="0"/>
          <p:nvPr/>
        </p:nvPicPr>
        <p:blipFill rotWithShape="1">
          <a:blip r:embed="rId6">
            <a:alphaModFix/>
          </a:blip>
          <a:srcRect b="4315" l="20378" r="18753" t="21796"/>
          <a:stretch/>
        </p:blipFill>
        <p:spPr>
          <a:xfrm>
            <a:off x="7213475" y="1750633"/>
            <a:ext cx="2436800" cy="4162800"/>
          </a:xfrm>
          <a:prstGeom prst="rect">
            <a:avLst/>
          </a:prstGeom>
          <a:noFill/>
          <a:ln>
            <a:noFill/>
          </a:ln>
        </p:spPr>
      </p:pic>
      <p:sp>
        <p:nvSpPr>
          <p:cNvPr id="847" name="Google Shape;847;g2760dd54dc8_0_168"/>
          <p:cNvSpPr txBox="1"/>
          <p:nvPr/>
        </p:nvSpPr>
        <p:spPr>
          <a:xfrm>
            <a:off x="3588500" y="653900"/>
            <a:ext cx="3723300" cy="321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g2760dd54dc8_0_168"/>
          <p:cNvSpPr txBox="1"/>
          <p:nvPr/>
        </p:nvSpPr>
        <p:spPr>
          <a:xfrm>
            <a:off x="3119700" y="110033"/>
            <a:ext cx="4267200" cy="4499100"/>
          </a:xfrm>
          <a:prstGeom prst="rect">
            <a:avLst/>
          </a:prstGeom>
          <a:solidFill>
            <a:srgbClr val="FFFFFF"/>
          </a:solidFill>
          <a:ln cap="flat" cmpd="sng" w="762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FFFF"/>
              </a:solidFill>
              <a:latin typeface="Rochester"/>
              <a:ea typeface="Rochester"/>
              <a:cs typeface="Rochester"/>
              <a:sym typeface="Rochester"/>
            </a:endParaRPr>
          </a:p>
          <a:p>
            <a:pPr indent="0" lvl="0" marL="0" marR="0" rtl="0" algn="ctr">
              <a:lnSpc>
                <a:spcPct val="100000"/>
              </a:lnSpc>
              <a:spcBef>
                <a:spcPts val="0"/>
              </a:spcBef>
              <a:spcAft>
                <a:spcPts val="0"/>
              </a:spcAft>
              <a:buClr>
                <a:srgbClr val="000000"/>
              </a:buClr>
              <a:buSzPts val="3700"/>
              <a:buFont typeface="Arial"/>
              <a:buNone/>
            </a:pPr>
            <a:r>
              <a:rPr b="1" i="0" lang="en-US" sz="3700" u="none" cap="none" strike="noStrike">
                <a:solidFill>
                  <a:srgbClr val="434343"/>
                </a:solidFill>
                <a:latin typeface="Amatic SC"/>
                <a:ea typeface="Amatic SC"/>
                <a:cs typeface="Amatic SC"/>
                <a:sym typeface="Amatic SC"/>
              </a:rPr>
              <a:t>School Activities!</a:t>
            </a:r>
            <a:endParaRPr b="0" i="0" sz="4200" u="none" cap="none" strike="noStrike">
              <a:solidFill>
                <a:srgbClr val="434343"/>
              </a:solidFill>
              <a:latin typeface="Amatic SC"/>
              <a:ea typeface="Amatic SC"/>
              <a:cs typeface="Amatic SC"/>
              <a:sym typeface="Amatic SC"/>
            </a:endParaRPr>
          </a:p>
          <a:p>
            <a:pPr indent="0" lvl="0" marL="0" marR="0" rtl="0" algn="ctr">
              <a:lnSpc>
                <a:spcPct val="100000"/>
              </a:lnSpc>
              <a:spcBef>
                <a:spcPts val="0"/>
              </a:spcBef>
              <a:spcAft>
                <a:spcPts val="0"/>
              </a:spcAft>
              <a:buClr>
                <a:srgbClr val="000000"/>
              </a:buClr>
              <a:buSzPts val="3800"/>
              <a:buFont typeface="Arial"/>
              <a:buNone/>
            </a:pPr>
            <a:r>
              <a:rPr b="0" i="0" lang="en-US" sz="3800" u="none" cap="none" strike="noStrike">
                <a:solidFill>
                  <a:srgbClr val="B6D7A8"/>
                </a:solidFill>
                <a:latin typeface="Amatic SC"/>
                <a:ea typeface="Amatic SC"/>
                <a:cs typeface="Amatic SC"/>
                <a:sym typeface="Amatic SC"/>
              </a:rPr>
              <a:t>Debate</a:t>
            </a:r>
            <a:r>
              <a:rPr b="0" i="0" lang="en-US" sz="3800" u="none" cap="none" strike="noStrike">
                <a:solidFill>
                  <a:srgbClr val="000000"/>
                </a:solidFill>
                <a:latin typeface="Amatic SC"/>
                <a:ea typeface="Amatic SC"/>
                <a:cs typeface="Amatic SC"/>
                <a:sym typeface="Amatic SC"/>
              </a:rPr>
              <a:t>: Begins 9/6</a:t>
            </a:r>
            <a:endParaRPr b="0" i="0" sz="3800" u="none" cap="none" strike="noStrike">
              <a:solidFill>
                <a:srgbClr val="000000"/>
              </a:solidFill>
              <a:latin typeface="Amatic SC"/>
              <a:ea typeface="Amatic SC"/>
              <a:cs typeface="Amatic SC"/>
              <a:sym typeface="Amatic SC"/>
            </a:endParaRPr>
          </a:p>
          <a:p>
            <a:pPr indent="0" lvl="0" marL="0" marR="0" rtl="0" algn="ctr">
              <a:lnSpc>
                <a:spcPct val="100000"/>
              </a:lnSpc>
              <a:spcBef>
                <a:spcPts val="0"/>
              </a:spcBef>
              <a:spcAft>
                <a:spcPts val="0"/>
              </a:spcAft>
              <a:buClr>
                <a:srgbClr val="000000"/>
              </a:buClr>
              <a:buSzPts val="3700"/>
              <a:buFont typeface="Arial"/>
              <a:buNone/>
            </a:pPr>
            <a:r>
              <a:rPr b="0" i="0" lang="en-US" sz="3700" u="none" cap="none" strike="noStrike">
                <a:solidFill>
                  <a:srgbClr val="008080"/>
                </a:solidFill>
                <a:latin typeface="Rochester"/>
                <a:ea typeface="Rochester"/>
                <a:cs typeface="Rochester"/>
                <a:sym typeface="Rochester"/>
              </a:rPr>
              <a:t>Band: </a:t>
            </a:r>
            <a:r>
              <a:rPr b="0" i="0" lang="en-US" sz="2600" u="none" cap="none" strike="noStrike">
                <a:solidFill>
                  <a:srgbClr val="008080"/>
                </a:solidFill>
                <a:latin typeface="Rochester"/>
                <a:ea typeface="Rochester"/>
                <a:cs typeface="Rochester"/>
                <a:sym typeface="Rochester"/>
              </a:rPr>
              <a:t>classes start 8/28</a:t>
            </a:r>
            <a:endParaRPr b="0" i="0" sz="2200" u="none" cap="none" strike="noStrike">
              <a:solidFill>
                <a:srgbClr val="008080"/>
              </a:solidFill>
              <a:latin typeface="Rochester"/>
              <a:ea typeface="Rochester"/>
              <a:cs typeface="Rochester"/>
              <a:sym typeface="Rochester"/>
            </a:endParaRPr>
          </a:p>
          <a:p>
            <a:pPr indent="0" lvl="0" marL="0" marR="0" rtl="0" algn="ctr">
              <a:lnSpc>
                <a:spcPct val="100000"/>
              </a:lnSpc>
              <a:spcBef>
                <a:spcPts val="0"/>
              </a:spcBef>
              <a:spcAft>
                <a:spcPts val="0"/>
              </a:spcAft>
              <a:buClr>
                <a:srgbClr val="000000"/>
              </a:buClr>
              <a:buSzPts val="2400"/>
              <a:buFont typeface="Arial"/>
              <a:buNone/>
            </a:pPr>
            <a:r>
              <a:rPr b="1" i="0" lang="en-US" sz="2800" u="none" cap="none" strike="noStrike">
                <a:solidFill>
                  <a:srgbClr val="008080"/>
                </a:solidFill>
                <a:latin typeface="Rochester"/>
                <a:ea typeface="Rochester"/>
                <a:cs typeface="Rochester"/>
                <a:sym typeface="Rochester"/>
              </a:rPr>
              <a:t>Coding: </a:t>
            </a:r>
            <a:r>
              <a:rPr b="0" i="0" lang="en-US" sz="2800" u="none" cap="none" strike="noStrike">
                <a:solidFill>
                  <a:srgbClr val="008080"/>
                </a:solidFill>
                <a:latin typeface="Rochester"/>
                <a:ea typeface="Rochester"/>
                <a:cs typeface="Rochester"/>
                <a:sym typeface="Rochester"/>
              </a:rPr>
              <a:t>instruction starts 9/5</a:t>
            </a:r>
            <a:endParaRPr b="0" i="0" sz="2800" u="none" cap="none" strike="noStrike">
              <a:solidFill>
                <a:srgbClr val="008080"/>
              </a:solidFill>
              <a:latin typeface="Rochester"/>
              <a:ea typeface="Rochester"/>
              <a:cs typeface="Rochester"/>
              <a:sym typeface="Rochester"/>
            </a:endParaRPr>
          </a:p>
          <a:p>
            <a:pPr indent="0" lvl="0" marL="0" marR="0" rtl="0" algn="ctr">
              <a:lnSpc>
                <a:spcPct val="100000"/>
              </a:lnSpc>
              <a:spcBef>
                <a:spcPts val="0"/>
              </a:spcBef>
              <a:spcAft>
                <a:spcPts val="0"/>
              </a:spcAft>
              <a:buClr>
                <a:srgbClr val="000000"/>
              </a:buClr>
              <a:buSzPts val="2400"/>
              <a:buFont typeface="Arial"/>
              <a:buNone/>
            </a:pPr>
            <a:r>
              <a:rPr lang="en-US" sz="3600">
                <a:solidFill>
                  <a:srgbClr val="008080"/>
                </a:solidFill>
                <a:latin typeface="Rochester"/>
                <a:ea typeface="Rochester"/>
                <a:cs typeface="Rochester"/>
                <a:sym typeface="Rochester"/>
              </a:rPr>
              <a:t>Art Pals Monthly</a:t>
            </a:r>
            <a:endParaRPr sz="3600">
              <a:solidFill>
                <a:srgbClr val="008080"/>
              </a:solidFill>
              <a:latin typeface="Rochester"/>
              <a:ea typeface="Rochester"/>
              <a:cs typeface="Rochester"/>
              <a:sym typeface="Rochester"/>
            </a:endParaRPr>
          </a:p>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rgbClr val="008080"/>
              </a:solidFill>
              <a:latin typeface="Rochester"/>
              <a:ea typeface="Rochester"/>
              <a:cs typeface="Rochester"/>
              <a:sym typeface="Rochester"/>
            </a:endParaRPr>
          </a:p>
        </p:txBody>
      </p:sp>
      <p:pic>
        <p:nvPicPr>
          <p:cNvPr id="849" name="Google Shape;849;g2760dd54dc8_0_168"/>
          <p:cNvPicPr preferRelativeResize="0"/>
          <p:nvPr/>
        </p:nvPicPr>
        <p:blipFill rotWithShape="1">
          <a:blip r:embed="rId7">
            <a:alphaModFix/>
          </a:blip>
          <a:srcRect b="0" l="0" r="0" t="0"/>
          <a:stretch/>
        </p:blipFill>
        <p:spPr>
          <a:xfrm>
            <a:off x="1926668" y="2553495"/>
            <a:ext cx="596425" cy="898274"/>
          </a:xfrm>
          <a:prstGeom prst="rect">
            <a:avLst/>
          </a:prstGeom>
          <a:noFill/>
          <a:ln>
            <a:noFill/>
          </a:ln>
        </p:spPr>
      </p:pic>
      <p:pic>
        <p:nvPicPr>
          <p:cNvPr id="850" name="Google Shape;850;g2760dd54dc8_0_168"/>
          <p:cNvPicPr preferRelativeResize="0"/>
          <p:nvPr/>
        </p:nvPicPr>
        <p:blipFill rotWithShape="1">
          <a:blip r:embed="rId8">
            <a:alphaModFix/>
          </a:blip>
          <a:srcRect b="15960" l="-127" r="-5737" t="-15960"/>
          <a:stretch/>
        </p:blipFill>
        <p:spPr>
          <a:xfrm>
            <a:off x="2472575" y="4697300"/>
            <a:ext cx="5500975" cy="2583400"/>
          </a:xfrm>
          <a:prstGeom prst="rect">
            <a:avLst/>
          </a:prstGeom>
          <a:noFill/>
          <a:ln>
            <a:noFill/>
          </a:ln>
        </p:spPr>
      </p:pic>
      <p:pic>
        <p:nvPicPr>
          <p:cNvPr id="851" name="Google Shape;851;g2760dd54dc8_0_168"/>
          <p:cNvPicPr preferRelativeResize="0"/>
          <p:nvPr/>
        </p:nvPicPr>
        <p:blipFill rotWithShape="1">
          <a:blip r:embed="rId9">
            <a:alphaModFix/>
          </a:blip>
          <a:srcRect b="0" l="0" r="0" t="0"/>
          <a:stretch/>
        </p:blipFill>
        <p:spPr>
          <a:xfrm>
            <a:off x="484258" y="3356650"/>
            <a:ext cx="2351178" cy="2644800"/>
          </a:xfrm>
          <a:prstGeom prst="rect">
            <a:avLst/>
          </a:prstGeom>
          <a:noFill/>
          <a:ln>
            <a:noFill/>
          </a:ln>
        </p:spPr>
      </p:pic>
      <p:pic>
        <p:nvPicPr>
          <p:cNvPr id="852" name="Google Shape;852;g2760dd54dc8_0_168"/>
          <p:cNvPicPr preferRelativeResize="0"/>
          <p:nvPr/>
        </p:nvPicPr>
        <p:blipFill rotWithShape="1">
          <a:blip r:embed="rId10">
            <a:alphaModFix/>
          </a:blip>
          <a:srcRect b="19376" l="0" r="0" t="18177"/>
          <a:stretch/>
        </p:blipFill>
        <p:spPr>
          <a:xfrm>
            <a:off x="313654" y="1781233"/>
            <a:ext cx="1016410" cy="846300"/>
          </a:xfrm>
          <a:prstGeom prst="rect">
            <a:avLst/>
          </a:prstGeom>
          <a:noFill/>
          <a:ln>
            <a:noFill/>
          </a:ln>
        </p:spPr>
      </p:pic>
      <p:pic>
        <p:nvPicPr>
          <p:cNvPr id="853" name="Google Shape;853;g2760dd54dc8_0_168"/>
          <p:cNvPicPr preferRelativeResize="0"/>
          <p:nvPr/>
        </p:nvPicPr>
        <p:blipFill rotWithShape="1">
          <a:blip r:embed="rId11">
            <a:alphaModFix/>
          </a:blip>
          <a:srcRect b="0" l="0" r="0" t="0"/>
          <a:stretch/>
        </p:blipFill>
        <p:spPr>
          <a:xfrm>
            <a:off x="-1184251" y="4535601"/>
            <a:ext cx="3444499" cy="1937551"/>
          </a:xfrm>
          <a:prstGeom prst="rect">
            <a:avLst/>
          </a:prstGeom>
          <a:noFill/>
          <a:ln>
            <a:noFill/>
          </a:ln>
        </p:spPr>
      </p:pic>
      <p:pic>
        <p:nvPicPr>
          <p:cNvPr id="854" name="Google Shape;854;g2760dd54dc8_0_168"/>
          <p:cNvPicPr preferRelativeResize="0"/>
          <p:nvPr/>
        </p:nvPicPr>
        <p:blipFill rotWithShape="1">
          <a:blip r:embed="rId12">
            <a:alphaModFix/>
          </a:blip>
          <a:srcRect b="0" l="0" r="0" t="0"/>
          <a:stretch/>
        </p:blipFill>
        <p:spPr>
          <a:xfrm>
            <a:off x="197819" y="3865833"/>
            <a:ext cx="680355" cy="985732"/>
          </a:xfrm>
          <a:prstGeom prst="rect">
            <a:avLst/>
          </a:prstGeom>
          <a:noFill/>
          <a:ln>
            <a:noFill/>
          </a:ln>
        </p:spPr>
      </p:pic>
      <p:pic>
        <p:nvPicPr>
          <p:cNvPr descr="A flat screen television&#10;&#10;Description automatically generated" id="855" name="Google Shape;855;g2760dd54dc8_0_168"/>
          <p:cNvPicPr preferRelativeResize="0"/>
          <p:nvPr/>
        </p:nvPicPr>
        <p:blipFill rotWithShape="1">
          <a:blip r:embed="rId13">
            <a:alphaModFix/>
          </a:blip>
          <a:srcRect b="7720" l="0" r="0" t="-7720"/>
          <a:stretch/>
        </p:blipFill>
        <p:spPr>
          <a:xfrm>
            <a:off x="7770588" y="3285825"/>
            <a:ext cx="1086267" cy="833475"/>
          </a:xfrm>
          <a:prstGeom prst="rect">
            <a:avLst/>
          </a:prstGeom>
          <a:noFill/>
          <a:ln>
            <a:noFill/>
          </a:ln>
        </p:spPr>
      </p:pic>
      <p:pic>
        <p:nvPicPr>
          <p:cNvPr id="856" name="Google Shape;856;g2760dd54dc8_0_168"/>
          <p:cNvPicPr preferRelativeResize="0"/>
          <p:nvPr/>
        </p:nvPicPr>
        <p:blipFill rotWithShape="1">
          <a:blip r:embed="rId14">
            <a:alphaModFix/>
          </a:blip>
          <a:srcRect b="0" l="0" r="0" t="0"/>
          <a:stretch/>
        </p:blipFill>
        <p:spPr>
          <a:xfrm>
            <a:off x="7386900" y="1798789"/>
            <a:ext cx="1006700" cy="1458377"/>
          </a:xfrm>
          <a:prstGeom prst="rect">
            <a:avLst/>
          </a:prstGeom>
          <a:noFill/>
          <a:ln>
            <a:noFill/>
          </a:ln>
        </p:spPr>
      </p:pic>
      <p:pic>
        <p:nvPicPr>
          <p:cNvPr id="857" name="Google Shape;857;g2760dd54dc8_0_168"/>
          <p:cNvPicPr preferRelativeResize="0"/>
          <p:nvPr/>
        </p:nvPicPr>
        <p:blipFill rotWithShape="1">
          <a:blip r:embed="rId15">
            <a:alphaModFix/>
          </a:blip>
          <a:srcRect b="18264" l="16436" r="19259" t="24585"/>
          <a:stretch/>
        </p:blipFill>
        <p:spPr>
          <a:xfrm>
            <a:off x="7576525" y="4412900"/>
            <a:ext cx="770525" cy="985734"/>
          </a:xfrm>
          <a:prstGeom prst="rect">
            <a:avLst/>
          </a:prstGeom>
          <a:noFill/>
          <a:ln>
            <a:noFill/>
          </a:ln>
        </p:spPr>
      </p:pic>
      <p:pic>
        <p:nvPicPr>
          <p:cNvPr id="858" name="Google Shape;858;g2760dd54dc8_0_168"/>
          <p:cNvPicPr preferRelativeResize="0"/>
          <p:nvPr/>
        </p:nvPicPr>
        <p:blipFill rotWithShape="1">
          <a:blip r:embed="rId15">
            <a:alphaModFix/>
          </a:blip>
          <a:srcRect b="18264" l="16436" r="19259" t="24585"/>
          <a:stretch/>
        </p:blipFill>
        <p:spPr>
          <a:xfrm>
            <a:off x="8419488" y="4412900"/>
            <a:ext cx="770525" cy="985734"/>
          </a:xfrm>
          <a:prstGeom prst="rect">
            <a:avLst/>
          </a:prstGeom>
          <a:noFill/>
          <a:ln>
            <a:noFill/>
          </a:ln>
        </p:spPr>
      </p:pic>
      <p:pic>
        <p:nvPicPr>
          <p:cNvPr id="859" name="Google Shape;859;g2760dd54dc8_0_168"/>
          <p:cNvPicPr preferRelativeResize="0"/>
          <p:nvPr/>
        </p:nvPicPr>
        <p:blipFill rotWithShape="1">
          <a:blip r:embed="rId16">
            <a:alphaModFix/>
          </a:blip>
          <a:srcRect b="0" l="0" r="0" t="0"/>
          <a:stretch/>
        </p:blipFill>
        <p:spPr>
          <a:xfrm rot="923239">
            <a:off x="1286541" y="1665390"/>
            <a:ext cx="1009269" cy="1077985"/>
          </a:xfrm>
          <a:prstGeom prst="rect">
            <a:avLst/>
          </a:prstGeom>
          <a:noFill/>
          <a:ln>
            <a:noFill/>
          </a:ln>
        </p:spPr>
      </p:pic>
      <p:pic>
        <p:nvPicPr>
          <p:cNvPr id="860" name="Google Shape;860;g2760dd54dc8_0_168"/>
          <p:cNvPicPr preferRelativeResize="0"/>
          <p:nvPr/>
        </p:nvPicPr>
        <p:blipFill>
          <a:blip r:embed="rId17">
            <a:alphaModFix/>
          </a:blip>
          <a:stretch>
            <a:fillRect/>
          </a:stretch>
        </p:blipFill>
        <p:spPr>
          <a:xfrm>
            <a:off x="8377200" y="1836438"/>
            <a:ext cx="770524" cy="115578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1"/>
                                        </p:tgtEl>
                                        <p:attrNameLst>
                                          <p:attrName>style.visibility</p:attrName>
                                        </p:attrNameLst>
                                      </p:cBhvr>
                                      <p:to>
                                        <p:strVal val="visible"/>
                                      </p:to>
                                    </p:set>
                                    <p:animEffect filter="fade" transition="in">
                                      <p:cBhvr>
                                        <p:cTn dur="1000"/>
                                        <p:tgtEl>
                                          <p:spTgt spid="8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1"/>
                                        </p:tgtEl>
                                        <p:attrNameLst>
                                          <p:attrName>style.visibility</p:attrName>
                                        </p:attrNameLst>
                                      </p:cBhvr>
                                      <p:to>
                                        <p:strVal val="visible"/>
                                      </p:to>
                                    </p:set>
                                    <p:animEffect filter="fade" transition="in">
                                      <p:cBhvr>
                                        <p:cTn dur="1000"/>
                                        <p:tgtEl>
                                          <p:spTgt spid="8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16"/>
          <p:cNvSpPr txBox="1"/>
          <p:nvPr>
            <p:ph type="title"/>
          </p:nvPr>
        </p:nvSpPr>
        <p:spPr>
          <a:xfrm>
            <a:off x="685800" y="381000"/>
            <a:ext cx="6870600" cy="751200"/>
          </a:xfrm>
          <a:prstGeom prst="rect">
            <a:avLst/>
          </a:prstGeom>
          <a:noFill/>
          <a:ln>
            <a:noFill/>
          </a:ln>
        </p:spPr>
        <p:txBody>
          <a:bodyPr anchorCtr="0" anchor="b" bIns="45700" lIns="45700" spcFirstLastPara="1" rIns="45700" wrap="square" tIns="45700">
            <a:normAutofit/>
          </a:bodyPr>
          <a:lstStyle/>
          <a:p>
            <a:pPr indent="0" lvl="0" marL="0" rtl="0" algn="l">
              <a:lnSpc>
                <a:spcPct val="100000"/>
              </a:lnSpc>
              <a:spcBef>
                <a:spcPts val="0"/>
              </a:spcBef>
              <a:spcAft>
                <a:spcPts val="0"/>
              </a:spcAft>
              <a:buClr>
                <a:schemeClr val="accent2"/>
              </a:buClr>
              <a:buSzPts val="4400"/>
              <a:buFont typeface="Comic Sans MS"/>
              <a:buNone/>
            </a:pPr>
            <a:r>
              <a:rPr lang="en-US" sz="1900"/>
              <a:t>    </a:t>
            </a:r>
            <a:r>
              <a:rPr lang="en-US" sz="1900" u="sng"/>
              <a:t>Homework</a:t>
            </a:r>
            <a:endParaRPr sz="1900" u="sng"/>
          </a:p>
        </p:txBody>
      </p:sp>
      <p:sp>
        <p:nvSpPr>
          <p:cNvPr id="866" name="Google Shape;866;p16"/>
          <p:cNvSpPr txBox="1"/>
          <p:nvPr>
            <p:ph idx="1" type="body"/>
          </p:nvPr>
        </p:nvSpPr>
        <p:spPr>
          <a:xfrm>
            <a:off x="685800" y="1132200"/>
            <a:ext cx="7696200" cy="4354200"/>
          </a:xfrm>
          <a:prstGeom prst="rect">
            <a:avLst/>
          </a:prstGeom>
          <a:noFill/>
          <a:ln>
            <a:noFill/>
          </a:ln>
        </p:spPr>
        <p:txBody>
          <a:bodyPr anchorCtr="0" anchor="t" bIns="45700" lIns="45700" spcFirstLastPara="1" rIns="45700" wrap="square" tIns="45700">
            <a:normAutofit lnSpcReduction="20000"/>
          </a:bodyPr>
          <a:lstStyle/>
          <a:p>
            <a:pPr indent="-285750" lvl="0" marL="342900" rtl="0" algn="l">
              <a:lnSpc>
                <a:spcPct val="100000"/>
              </a:lnSpc>
              <a:spcBef>
                <a:spcPts val="0"/>
              </a:spcBef>
              <a:spcAft>
                <a:spcPts val="0"/>
              </a:spcAft>
              <a:buSzPts val="1900"/>
              <a:buFont typeface="Comic Sans MS"/>
              <a:buChar char="∙"/>
            </a:pPr>
            <a:r>
              <a:rPr lang="en-US" sz="1900">
                <a:latin typeface="Comic Sans MS"/>
                <a:ea typeface="Comic Sans MS"/>
                <a:cs typeface="Comic Sans MS"/>
                <a:sym typeface="Comic Sans MS"/>
              </a:rPr>
              <a:t>Students will be encouraged to finish any unfinished work from class and in Google Classroom</a:t>
            </a:r>
            <a:endParaRPr sz="1900">
              <a:latin typeface="Comic Sans MS"/>
              <a:ea typeface="Comic Sans MS"/>
              <a:cs typeface="Comic Sans MS"/>
              <a:sym typeface="Comic Sans MS"/>
            </a:endParaRPr>
          </a:p>
          <a:p>
            <a:pPr indent="-285750" lvl="0" marL="342900" rtl="0" algn="l">
              <a:lnSpc>
                <a:spcPct val="100000"/>
              </a:lnSpc>
              <a:spcBef>
                <a:spcPts val="0"/>
              </a:spcBef>
              <a:spcAft>
                <a:spcPts val="0"/>
              </a:spcAft>
              <a:buSzPts val="1900"/>
              <a:buFont typeface="Comic Sans MS"/>
              <a:buChar char="∙"/>
            </a:pPr>
            <a:r>
              <a:rPr lang="en-US" sz="1900">
                <a:latin typeface="Comic Sans MS"/>
                <a:ea typeface="Comic Sans MS"/>
                <a:cs typeface="Comic Sans MS"/>
                <a:sym typeface="Comic Sans MS"/>
              </a:rPr>
              <a:t>30 minutes of reading daily is our focus/Accelerated Reader</a:t>
            </a:r>
            <a:endParaRPr sz="1900">
              <a:latin typeface="Comic Sans MS"/>
              <a:ea typeface="Comic Sans MS"/>
              <a:cs typeface="Comic Sans MS"/>
              <a:sym typeface="Comic Sans MS"/>
            </a:endParaRPr>
          </a:p>
          <a:p>
            <a:pPr indent="-285750" lvl="0" marL="342900" rtl="0" algn="l">
              <a:lnSpc>
                <a:spcPct val="100000"/>
              </a:lnSpc>
              <a:spcBef>
                <a:spcPts val="0"/>
              </a:spcBef>
              <a:spcAft>
                <a:spcPts val="0"/>
              </a:spcAft>
              <a:buSzPts val="1900"/>
              <a:buFont typeface="Comic Sans MS"/>
              <a:buChar char="∙"/>
            </a:pPr>
            <a:r>
              <a:rPr lang="en-US" sz="1900">
                <a:latin typeface="Comic Sans MS"/>
                <a:ea typeface="Comic Sans MS"/>
                <a:cs typeface="Comic Sans MS"/>
                <a:sym typeface="Comic Sans MS"/>
              </a:rPr>
              <a:t>IXL for Math extension</a:t>
            </a:r>
            <a:endParaRPr sz="1900">
              <a:latin typeface="Comic Sans MS"/>
              <a:ea typeface="Comic Sans MS"/>
              <a:cs typeface="Comic Sans MS"/>
              <a:sym typeface="Comic Sans MS"/>
            </a:endParaRPr>
          </a:p>
          <a:p>
            <a:pPr indent="-342900" lvl="0" marL="342900" rtl="0" algn="l">
              <a:lnSpc>
                <a:spcPct val="120000"/>
              </a:lnSpc>
              <a:spcBef>
                <a:spcPts val="0"/>
              </a:spcBef>
              <a:spcAft>
                <a:spcPts val="0"/>
              </a:spcAft>
              <a:buSzPts val="3100"/>
              <a:buChar char="∙"/>
            </a:pPr>
            <a:r>
              <a:rPr b="1" lang="en-US" sz="1500" u="sng">
                <a:solidFill>
                  <a:srgbClr val="274E13"/>
                </a:solidFill>
                <a:highlight>
                  <a:srgbClr val="FFFFFF"/>
                </a:highlight>
                <a:latin typeface="Comic Sans MS"/>
                <a:ea typeface="Comic Sans MS"/>
                <a:cs typeface="Comic Sans MS"/>
                <a:sym typeface="Comic Sans MS"/>
              </a:rPr>
              <a:t>Birthdays:</a:t>
            </a:r>
            <a:r>
              <a:rPr lang="en-US" sz="1500">
                <a:solidFill>
                  <a:schemeClr val="dk1"/>
                </a:solidFill>
                <a:highlight>
                  <a:srgbClr val="FFFFFF"/>
                </a:highlight>
                <a:latin typeface="Comic Sans MS"/>
                <a:ea typeface="Comic Sans MS"/>
                <a:cs typeface="Comic Sans MS"/>
                <a:sym typeface="Comic Sans MS"/>
              </a:rPr>
              <a:t> </a:t>
            </a:r>
            <a:endParaRPr sz="1500">
              <a:solidFill>
                <a:schemeClr val="dk1"/>
              </a:solidFill>
              <a:highlight>
                <a:srgbClr val="FFFFFF"/>
              </a:highlight>
              <a:latin typeface="Comic Sans MS"/>
              <a:ea typeface="Comic Sans MS"/>
              <a:cs typeface="Comic Sans MS"/>
              <a:sym typeface="Comic Sans MS"/>
            </a:endParaRPr>
          </a:p>
          <a:p>
            <a:pPr indent="0" lvl="0" marL="342900" rtl="0" algn="l">
              <a:lnSpc>
                <a:spcPct val="120000"/>
              </a:lnSpc>
              <a:spcBef>
                <a:spcPts val="0"/>
              </a:spcBef>
              <a:spcAft>
                <a:spcPts val="0"/>
              </a:spcAft>
              <a:buSzPts val="1800"/>
              <a:buNone/>
            </a:pPr>
            <a:r>
              <a:rPr lang="en-US" sz="1700">
                <a:solidFill>
                  <a:schemeClr val="dk1"/>
                </a:solidFill>
                <a:highlight>
                  <a:srgbClr val="FFFFFF"/>
                </a:highlight>
                <a:latin typeface="Comic Sans MS"/>
                <a:ea typeface="Comic Sans MS"/>
                <a:cs typeface="Comic Sans MS"/>
                <a:sym typeface="Comic Sans MS"/>
              </a:rPr>
              <a:t>If you would like to celebrate your child’s birthday with the class, you may send in treats for each student in the class.  The teacher will distribute the goodie bags or treats. Please only use treats that do not contain nuts. </a:t>
            </a:r>
            <a:endParaRPr sz="1700">
              <a:solidFill>
                <a:schemeClr val="dk1"/>
              </a:solidFill>
              <a:highlight>
                <a:srgbClr val="FFFFFF"/>
              </a:highlight>
              <a:latin typeface="Comic Sans MS"/>
              <a:ea typeface="Comic Sans MS"/>
              <a:cs typeface="Comic Sans MS"/>
              <a:sym typeface="Comic Sans MS"/>
            </a:endParaRPr>
          </a:p>
          <a:p>
            <a:pPr indent="-342900" lvl="0" marL="342900" rtl="0" algn="l">
              <a:lnSpc>
                <a:spcPct val="120000"/>
              </a:lnSpc>
              <a:spcBef>
                <a:spcPts val="0"/>
              </a:spcBef>
              <a:spcAft>
                <a:spcPts val="0"/>
              </a:spcAft>
              <a:buSzPts val="3300"/>
              <a:buFont typeface="Comic Sans MS"/>
              <a:buChar char="∙"/>
            </a:pPr>
            <a:r>
              <a:rPr b="1" lang="en-US" sz="1700" u="sng">
                <a:solidFill>
                  <a:srgbClr val="274E13"/>
                </a:solidFill>
                <a:highlight>
                  <a:srgbClr val="FFFFFF"/>
                </a:highlight>
                <a:latin typeface="Comic Sans MS"/>
                <a:ea typeface="Comic Sans MS"/>
                <a:cs typeface="Comic Sans MS"/>
                <a:sym typeface="Comic Sans MS"/>
              </a:rPr>
              <a:t>Class Celebrations:</a:t>
            </a:r>
            <a:endParaRPr b="1" sz="1700" u="sng">
              <a:solidFill>
                <a:srgbClr val="274E13"/>
              </a:solidFill>
              <a:highlight>
                <a:srgbClr val="FFFFFF"/>
              </a:highlight>
              <a:latin typeface="Comic Sans MS"/>
              <a:ea typeface="Comic Sans MS"/>
              <a:cs typeface="Comic Sans MS"/>
              <a:sym typeface="Comic Sans MS"/>
            </a:endParaRPr>
          </a:p>
          <a:p>
            <a:pPr indent="0" lvl="0" marL="342900" rtl="0" algn="l">
              <a:lnSpc>
                <a:spcPct val="120000"/>
              </a:lnSpc>
              <a:spcBef>
                <a:spcPts val="0"/>
              </a:spcBef>
              <a:spcAft>
                <a:spcPts val="0"/>
              </a:spcAft>
              <a:buSzPts val="1800"/>
              <a:buNone/>
            </a:pPr>
            <a:r>
              <a:rPr lang="en-US" sz="1700">
                <a:solidFill>
                  <a:schemeClr val="dk1"/>
                </a:solidFill>
                <a:highlight>
                  <a:srgbClr val="FFFFFF"/>
                </a:highlight>
                <a:latin typeface="Comic Sans MS"/>
                <a:ea typeface="Comic Sans MS"/>
                <a:cs typeface="Comic Sans MS"/>
                <a:sym typeface="Comic Sans MS"/>
              </a:rPr>
              <a:t>Each classroom will have a PTO Room Parent that will assist with class celebrations. If you would like to volunteer to help, please sign up or send me a message.  </a:t>
            </a:r>
            <a:endParaRPr sz="3000">
              <a:latin typeface="Comic Sans MS"/>
              <a:ea typeface="Comic Sans MS"/>
              <a:cs typeface="Comic Sans MS"/>
              <a:sym typeface="Comic Sans MS"/>
            </a:endParaRPr>
          </a:p>
          <a:p>
            <a:pPr indent="0" lvl="0" marL="342900" rtl="0" algn="l">
              <a:lnSpc>
                <a:spcPct val="100000"/>
              </a:lnSpc>
              <a:spcBef>
                <a:spcPts val="0"/>
              </a:spcBef>
              <a:spcAft>
                <a:spcPts val="0"/>
              </a:spcAft>
              <a:buSzPts val="1800"/>
              <a:buNone/>
            </a:pPr>
            <a:r>
              <a:t/>
            </a:r>
            <a:endParaRPr sz="2800"/>
          </a:p>
        </p:txBody>
      </p:sp>
    </p:spTree>
  </p:cSld>
  <p:clrMapOvr>
    <a:masterClrMapping/>
  </p:clrMapOvr>
  <mc:AlternateContent>
    <mc:Choice Requires="p14">
      <p:transition spd="slow" p14:dur="1000">
        <p:fade thruBlk="1"/>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g914a8ae137_0_237"/>
          <p:cNvSpPr txBox="1"/>
          <p:nvPr/>
        </p:nvSpPr>
        <p:spPr>
          <a:xfrm>
            <a:off x="6495575" y="2992233"/>
            <a:ext cx="83700" cy="873600"/>
          </a:xfrm>
          <a:prstGeom prst="rect">
            <a:avLst/>
          </a:prstGeom>
          <a:solidFill>
            <a:srgbClr val="FFFFFF"/>
          </a:solidFill>
          <a:ln>
            <a:noFill/>
          </a:ln>
          <a:effectLst>
            <a:reflection blurRad="0" dir="5400000" dist="38100" endA="0" fadeDir="5400012" kx="0" rotWithShape="0" algn="bl" stPos="0" sy="-100000" ky="0"/>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72" name="Google Shape;872;g914a8ae137_0_237"/>
          <p:cNvPicPr preferRelativeResize="0"/>
          <p:nvPr/>
        </p:nvPicPr>
        <p:blipFill rotWithShape="1">
          <a:blip r:embed="rId3">
            <a:alphaModFix/>
          </a:blip>
          <a:srcRect b="0" l="0" r="0" t="0"/>
          <a:stretch/>
        </p:blipFill>
        <p:spPr>
          <a:xfrm>
            <a:off x="0" y="-35533"/>
            <a:ext cx="10297726" cy="7364399"/>
          </a:xfrm>
          <a:prstGeom prst="rect">
            <a:avLst/>
          </a:prstGeom>
          <a:noFill/>
          <a:ln>
            <a:noFill/>
          </a:ln>
        </p:spPr>
      </p:pic>
      <p:sp>
        <p:nvSpPr>
          <p:cNvPr id="873" name="Google Shape;873;g914a8ae137_0_237"/>
          <p:cNvSpPr txBox="1"/>
          <p:nvPr/>
        </p:nvSpPr>
        <p:spPr>
          <a:xfrm>
            <a:off x="2708589" y="320167"/>
            <a:ext cx="4452000" cy="4060800"/>
          </a:xfrm>
          <a:prstGeom prst="rect">
            <a:avLst/>
          </a:prstGeom>
          <a:solidFill>
            <a:srgbClr val="FFFFFF"/>
          </a:solidFill>
          <a:ln cap="flat" cmpd="sng" w="762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r>
              <a:rPr b="1" i="0" lang="en-US" sz="2600" u="none" cap="none" strike="noStrike">
                <a:solidFill>
                  <a:srgbClr val="201F1E"/>
                </a:solidFill>
                <a:highlight>
                  <a:schemeClr val="lt1"/>
                </a:highlight>
                <a:latin typeface="Rochester"/>
                <a:ea typeface="Rochester"/>
                <a:cs typeface="Rochester"/>
                <a:sym typeface="Rochester"/>
              </a:rPr>
              <a:t> </a:t>
            </a:r>
            <a:endParaRPr b="1" i="0" sz="2600" u="none" cap="none" strike="noStrike">
              <a:solidFill>
                <a:srgbClr val="201F1E"/>
              </a:solidFill>
              <a:highlight>
                <a:schemeClr val="lt1"/>
              </a:highlight>
              <a:latin typeface="Rochester"/>
              <a:ea typeface="Rochester"/>
              <a:cs typeface="Rochester"/>
              <a:sym typeface="Rochester"/>
            </a:endParaRPr>
          </a:p>
          <a:p>
            <a:pPr indent="0" lvl="0" marL="0" marR="0" rtl="0" algn="ctr">
              <a:lnSpc>
                <a:spcPct val="100000"/>
              </a:lnSpc>
              <a:spcBef>
                <a:spcPts val="0"/>
              </a:spcBef>
              <a:spcAft>
                <a:spcPts val="0"/>
              </a:spcAft>
              <a:buClr>
                <a:schemeClr val="dk1"/>
              </a:buClr>
              <a:buSzPts val="1100"/>
              <a:buFont typeface="Arial"/>
              <a:buNone/>
            </a:pPr>
            <a:r>
              <a:rPr b="1" i="0" lang="en-US" sz="1400" u="none" cap="none" strike="noStrike">
                <a:solidFill>
                  <a:schemeClr val="dk1"/>
                </a:solidFill>
                <a:latin typeface="Amatic SC"/>
                <a:ea typeface="Amatic SC"/>
                <a:cs typeface="Amatic SC"/>
                <a:sym typeface="Amatic SC"/>
              </a:rPr>
              <a:t>Feedback</a:t>
            </a:r>
            <a:endParaRPr b="1" i="0" sz="1400" u="none" cap="none" strike="noStrike">
              <a:solidFill>
                <a:schemeClr val="dk1"/>
              </a:solidFill>
              <a:latin typeface="Amatic SC"/>
              <a:ea typeface="Amatic SC"/>
              <a:cs typeface="Amatic SC"/>
              <a:sym typeface="Amatic SC"/>
            </a:endParaRPr>
          </a:p>
          <a:p>
            <a:pPr indent="0" lvl="0" marL="0" marR="0" rtl="0" algn="l">
              <a:lnSpc>
                <a:spcPct val="120000"/>
              </a:lnSpc>
              <a:spcBef>
                <a:spcPts val="100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Wonders Language Arts &amp;, Mathematics (Savvas Easy Bridge),will provide instant feedback on assignments and assessments. Work completed and submitted on Google Classroom will be assessed by the teacher.</a:t>
            </a:r>
            <a:endParaRPr b="0" i="0" sz="1400" u="none" cap="none" strike="noStrike">
              <a:solidFill>
                <a:schemeClr val="dk1"/>
              </a:solidFill>
              <a:latin typeface="Arial"/>
              <a:ea typeface="Arial"/>
              <a:cs typeface="Arial"/>
              <a:sym typeface="Arial"/>
            </a:endParaRPr>
          </a:p>
          <a:p>
            <a:pPr indent="0" lvl="0" marL="0" marR="0" rtl="0" algn="l">
              <a:lnSpc>
                <a:spcPct val="120000"/>
              </a:lnSpc>
              <a:spcBef>
                <a:spcPts val="100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Grades are available on Google Classroom.</a:t>
            </a:r>
            <a:r>
              <a:rPr b="1" i="0" lang="en-US" sz="2000" u="none" cap="none" strike="noStrike">
                <a:solidFill>
                  <a:srgbClr val="201F1E"/>
                </a:solidFill>
                <a:highlight>
                  <a:schemeClr val="lt1"/>
                </a:highlight>
                <a:latin typeface="Amatic SC"/>
                <a:ea typeface="Amatic SC"/>
                <a:cs typeface="Amatic SC"/>
                <a:sym typeface="Amatic SC"/>
              </a:rPr>
              <a:t>  </a:t>
            </a:r>
            <a:endParaRPr b="1" i="0" sz="2000" u="none" cap="none" strike="noStrike">
              <a:solidFill>
                <a:srgbClr val="201F1E"/>
              </a:solidFill>
              <a:highlight>
                <a:schemeClr val="lt1"/>
              </a:highlight>
              <a:latin typeface="Amatic SC"/>
              <a:ea typeface="Amatic SC"/>
              <a:cs typeface="Amatic SC"/>
              <a:sym typeface="Amatic SC"/>
            </a:endParaRPr>
          </a:p>
          <a:p>
            <a:pPr indent="0" lvl="0" marL="0" marR="0" rtl="0" algn="ctr">
              <a:lnSpc>
                <a:spcPct val="100000"/>
              </a:lnSpc>
              <a:spcBef>
                <a:spcPts val="0"/>
              </a:spcBef>
              <a:spcAft>
                <a:spcPts val="0"/>
              </a:spcAft>
              <a:buClr>
                <a:schemeClr val="dk1"/>
              </a:buClr>
              <a:buSzPts val="1100"/>
              <a:buFont typeface="Arial"/>
              <a:buNone/>
            </a:pPr>
            <a:r>
              <a:t/>
            </a:r>
            <a:endParaRPr b="1" i="0" sz="4500" u="none" cap="none" strike="noStrike">
              <a:solidFill>
                <a:srgbClr val="76A5AF"/>
              </a:solidFill>
              <a:latin typeface="Amatic SC"/>
              <a:ea typeface="Amatic SC"/>
              <a:cs typeface="Amatic SC"/>
              <a:sym typeface="Amatic SC"/>
            </a:endParaRPr>
          </a:p>
        </p:txBody>
      </p:sp>
      <p:pic>
        <p:nvPicPr>
          <p:cNvPr id="874" name="Google Shape;874;g914a8ae137_0_237"/>
          <p:cNvPicPr preferRelativeResize="0"/>
          <p:nvPr/>
        </p:nvPicPr>
        <p:blipFill rotWithShape="1">
          <a:blip r:embed="rId4">
            <a:alphaModFix/>
          </a:blip>
          <a:srcRect b="0" l="0" r="0" t="0"/>
          <a:stretch/>
        </p:blipFill>
        <p:spPr>
          <a:xfrm>
            <a:off x="0" y="0"/>
            <a:ext cx="2641876" cy="1954067"/>
          </a:xfrm>
          <a:prstGeom prst="rect">
            <a:avLst/>
          </a:prstGeom>
          <a:noFill/>
          <a:ln>
            <a:noFill/>
          </a:ln>
        </p:spPr>
      </p:pic>
      <p:pic>
        <p:nvPicPr>
          <p:cNvPr id="875" name="Google Shape;875;g914a8ae137_0_237"/>
          <p:cNvPicPr preferRelativeResize="0"/>
          <p:nvPr/>
        </p:nvPicPr>
        <p:blipFill rotWithShape="1">
          <a:blip r:embed="rId4">
            <a:alphaModFix/>
          </a:blip>
          <a:srcRect b="0" l="0" r="0" t="0"/>
          <a:stretch/>
        </p:blipFill>
        <p:spPr>
          <a:xfrm>
            <a:off x="7227325" y="0"/>
            <a:ext cx="2985949" cy="1954067"/>
          </a:xfrm>
          <a:prstGeom prst="rect">
            <a:avLst/>
          </a:prstGeom>
          <a:noFill/>
          <a:ln>
            <a:noFill/>
          </a:ln>
        </p:spPr>
      </p:pic>
      <p:pic>
        <p:nvPicPr>
          <p:cNvPr id="876" name="Google Shape;876;g914a8ae137_0_237"/>
          <p:cNvPicPr preferRelativeResize="0"/>
          <p:nvPr/>
        </p:nvPicPr>
        <p:blipFill rotWithShape="1">
          <a:blip r:embed="rId5">
            <a:alphaModFix/>
          </a:blip>
          <a:srcRect b="0" l="0" r="0" t="0"/>
          <a:stretch/>
        </p:blipFill>
        <p:spPr>
          <a:xfrm>
            <a:off x="2713950" y="-492200"/>
            <a:ext cx="4539550" cy="2093668"/>
          </a:xfrm>
          <a:prstGeom prst="rect">
            <a:avLst/>
          </a:prstGeom>
          <a:noFill/>
          <a:ln>
            <a:noFill/>
          </a:ln>
        </p:spPr>
      </p:pic>
      <p:pic>
        <p:nvPicPr>
          <p:cNvPr descr="Ikea Yellow Chair, HD Png Download , Transparent Png Image - PNGitem" id="877" name="Google Shape;877;g914a8ae137_0_237"/>
          <p:cNvPicPr preferRelativeResize="0"/>
          <p:nvPr/>
        </p:nvPicPr>
        <p:blipFill rotWithShape="1">
          <a:blip r:embed="rId6">
            <a:alphaModFix/>
          </a:blip>
          <a:srcRect b="11114" l="0" r="0" t="-4276"/>
          <a:stretch/>
        </p:blipFill>
        <p:spPr>
          <a:xfrm>
            <a:off x="6306250" y="3288271"/>
            <a:ext cx="2316025" cy="3318597"/>
          </a:xfrm>
          <a:prstGeom prst="rect">
            <a:avLst/>
          </a:prstGeom>
          <a:noFill/>
          <a:ln>
            <a:noFill/>
          </a:ln>
        </p:spPr>
      </p:pic>
      <p:pic>
        <p:nvPicPr>
          <p:cNvPr id="878" name="Google Shape;878;g914a8ae137_0_237"/>
          <p:cNvPicPr preferRelativeResize="0"/>
          <p:nvPr/>
        </p:nvPicPr>
        <p:blipFill rotWithShape="1">
          <a:blip r:embed="rId7">
            <a:alphaModFix/>
          </a:blip>
          <a:srcRect b="0" l="0" r="0" t="0"/>
          <a:stretch/>
        </p:blipFill>
        <p:spPr>
          <a:xfrm>
            <a:off x="7944525" y="1690987"/>
            <a:ext cx="1097065" cy="1465550"/>
          </a:xfrm>
          <a:prstGeom prst="rect">
            <a:avLst/>
          </a:prstGeom>
          <a:noFill/>
          <a:ln cap="flat" cmpd="sng" w="19050">
            <a:solidFill>
              <a:schemeClr val="dk2"/>
            </a:solidFill>
            <a:prstDash val="solid"/>
            <a:round/>
            <a:headEnd len="sm" w="sm" type="none"/>
            <a:tailEnd len="sm" w="sm" type="none"/>
          </a:ln>
        </p:spPr>
      </p:pic>
      <p:pic>
        <p:nvPicPr>
          <p:cNvPr id="879" name="Google Shape;879;g914a8ae137_0_237"/>
          <p:cNvPicPr preferRelativeResize="0"/>
          <p:nvPr/>
        </p:nvPicPr>
        <p:blipFill rotWithShape="1">
          <a:blip r:embed="rId8">
            <a:alphaModFix/>
          </a:blip>
          <a:srcRect b="15960" l="-127" r="-5737" t="-15960"/>
          <a:stretch/>
        </p:blipFill>
        <p:spPr>
          <a:xfrm>
            <a:off x="2096000" y="4925167"/>
            <a:ext cx="5229575" cy="2477666"/>
          </a:xfrm>
          <a:prstGeom prst="rect">
            <a:avLst/>
          </a:prstGeom>
          <a:noFill/>
          <a:ln>
            <a:noFill/>
          </a:ln>
        </p:spPr>
      </p:pic>
      <p:pic>
        <p:nvPicPr>
          <p:cNvPr id="880" name="Google Shape;880;g914a8ae137_0_237"/>
          <p:cNvPicPr preferRelativeResize="0"/>
          <p:nvPr/>
        </p:nvPicPr>
        <p:blipFill rotWithShape="1">
          <a:blip r:embed="rId9">
            <a:alphaModFix/>
          </a:blip>
          <a:srcRect b="11957" l="0" r="0" t="8112"/>
          <a:stretch/>
        </p:blipFill>
        <p:spPr>
          <a:xfrm>
            <a:off x="4389260" y="4012217"/>
            <a:ext cx="2248363" cy="1416400"/>
          </a:xfrm>
          <a:prstGeom prst="rect">
            <a:avLst/>
          </a:prstGeom>
          <a:noFill/>
          <a:ln>
            <a:noFill/>
          </a:ln>
        </p:spPr>
      </p:pic>
      <p:pic>
        <p:nvPicPr>
          <p:cNvPr id="881" name="Google Shape;881;g914a8ae137_0_237"/>
          <p:cNvPicPr preferRelativeResize="0"/>
          <p:nvPr/>
        </p:nvPicPr>
        <p:blipFill rotWithShape="1">
          <a:blip r:embed="rId9">
            <a:alphaModFix/>
          </a:blip>
          <a:srcRect b="11957" l="0" r="0" t="8112"/>
          <a:stretch/>
        </p:blipFill>
        <p:spPr>
          <a:xfrm>
            <a:off x="2405175" y="4304467"/>
            <a:ext cx="2142550" cy="1062300"/>
          </a:xfrm>
          <a:prstGeom prst="rect">
            <a:avLst/>
          </a:prstGeom>
          <a:noFill/>
          <a:ln>
            <a:noFill/>
          </a:ln>
        </p:spPr>
      </p:pic>
      <p:pic>
        <p:nvPicPr>
          <p:cNvPr id="882" name="Google Shape;882;g914a8ae137_0_237"/>
          <p:cNvPicPr preferRelativeResize="0"/>
          <p:nvPr/>
        </p:nvPicPr>
        <p:blipFill rotWithShape="1">
          <a:blip r:embed="rId10">
            <a:alphaModFix/>
          </a:blip>
          <a:srcRect b="4314" l="20378" r="18752" t="21796"/>
          <a:stretch/>
        </p:blipFill>
        <p:spPr>
          <a:xfrm>
            <a:off x="-12" y="1954064"/>
            <a:ext cx="2467950" cy="3707537"/>
          </a:xfrm>
          <a:prstGeom prst="rect">
            <a:avLst/>
          </a:prstGeom>
          <a:noFill/>
          <a:ln>
            <a:noFill/>
          </a:ln>
        </p:spPr>
      </p:pic>
      <p:pic>
        <p:nvPicPr>
          <p:cNvPr id="883" name="Google Shape;883;g914a8ae137_0_237"/>
          <p:cNvPicPr preferRelativeResize="0"/>
          <p:nvPr/>
        </p:nvPicPr>
        <p:blipFill rotWithShape="1">
          <a:blip r:embed="rId11">
            <a:alphaModFix/>
          </a:blip>
          <a:srcRect b="0" l="19328" r="0" t="-18441"/>
          <a:stretch/>
        </p:blipFill>
        <p:spPr>
          <a:xfrm>
            <a:off x="378801" y="4198318"/>
            <a:ext cx="631800" cy="1044199"/>
          </a:xfrm>
          <a:prstGeom prst="rect">
            <a:avLst/>
          </a:prstGeom>
          <a:noFill/>
          <a:ln>
            <a:noFill/>
          </a:ln>
        </p:spPr>
      </p:pic>
      <p:pic>
        <p:nvPicPr>
          <p:cNvPr id="884" name="Google Shape;884;g914a8ae137_0_237"/>
          <p:cNvPicPr preferRelativeResize="0"/>
          <p:nvPr/>
        </p:nvPicPr>
        <p:blipFill rotWithShape="1">
          <a:blip r:embed="rId11">
            <a:alphaModFix/>
          </a:blip>
          <a:srcRect b="0" l="19328" r="0" t="-18441"/>
          <a:stretch/>
        </p:blipFill>
        <p:spPr>
          <a:xfrm>
            <a:off x="1255075" y="4227550"/>
            <a:ext cx="596425" cy="985734"/>
          </a:xfrm>
          <a:prstGeom prst="rect">
            <a:avLst/>
          </a:prstGeom>
          <a:noFill/>
          <a:ln>
            <a:noFill/>
          </a:ln>
        </p:spPr>
      </p:pic>
      <p:pic>
        <p:nvPicPr>
          <p:cNvPr id="885" name="Google Shape;885;g914a8ae137_0_237"/>
          <p:cNvPicPr preferRelativeResize="0"/>
          <p:nvPr/>
        </p:nvPicPr>
        <p:blipFill rotWithShape="1">
          <a:blip r:embed="rId12">
            <a:alphaModFix/>
          </a:blip>
          <a:srcRect b="13788" l="25035" r="22079" t="3100"/>
          <a:stretch/>
        </p:blipFill>
        <p:spPr>
          <a:xfrm>
            <a:off x="1122115" y="2007367"/>
            <a:ext cx="664550" cy="1149167"/>
          </a:xfrm>
          <a:prstGeom prst="rect">
            <a:avLst/>
          </a:prstGeom>
          <a:noFill/>
          <a:ln>
            <a:noFill/>
          </a:ln>
        </p:spPr>
      </p:pic>
      <p:pic>
        <p:nvPicPr>
          <p:cNvPr id="886" name="Google Shape;886;g914a8ae137_0_237"/>
          <p:cNvPicPr preferRelativeResize="0"/>
          <p:nvPr/>
        </p:nvPicPr>
        <p:blipFill rotWithShape="1">
          <a:blip r:embed="rId13">
            <a:alphaModFix/>
          </a:blip>
          <a:srcRect b="0" l="0" r="0" t="0"/>
          <a:stretch/>
        </p:blipFill>
        <p:spPr>
          <a:xfrm>
            <a:off x="2621175" y="3582200"/>
            <a:ext cx="758450" cy="747875"/>
          </a:xfrm>
          <a:prstGeom prst="rect">
            <a:avLst/>
          </a:prstGeom>
          <a:noFill/>
          <a:ln>
            <a:noFill/>
          </a:ln>
        </p:spPr>
      </p:pic>
      <p:pic>
        <p:nvPicPr>
          <p:cNvPr id="887" name="Google Shape;887;g914a8ae137_0_237"/>
          <p:cNvPicPr preferRelativeResize="0"/>
          <p:nvPr/>
        </p:nvPicPr>
        <p:blipFill rotWithShape="1">
          <a:blip r:embed="rId13">
            <a:alphaModFix/>
          </a:blip>
          <a:srcRect b="0" l="0" r="0" t="0"/>
          <a:stretch/>
        </p:blipFill>
        <p:spPr>
          <a:xfrm>
            <a:off x="3797650" y="3558700"/>
            <a:ext cx="1032575" cy="1044166"/>
          </a:xfrm>
          <a:prstGeom prst="rect">
            <a:avLst/>
          </a:prstGeom>
          <a:noFill/>
          <a:ln>
            <a:noFill/>
          </a:ln>
        </p:spPr>
      </p:pic>
      <p:pic>
        <p:nvPicPr>
          <p:cNvPr id="888" name="Google Shape;888;g914a8ae137_0_237"/>
          <p:cNvPicPr preferRelativeResize="0"/>
          <p:nvPr/>
        </p:nvPicPr>
        <p:blipFill rotWithShape="1">
          <a:blip r:embed="rId13">
            <a:alphaModFix/>
          </a:blip>
          <a:srcRect b="0" l="0" r="0" t="0"/>
          <a:stretch/>
        </p:blipFill>
        <p:spPr>
          <a:xfrm>
            <a:off x="4660460" y="3582193"/>
            <a:ext cx="758450" cy="747892"/>
          </a:xfrm>
          <a:prstGeom prst="rect">
            <a:avLst/>
          </a:prstGeom>
          <a:noFill/>
          <a:ln>
            <a:noFill/>
          </a:ln>
        </p:spPr>
      </p:pic>
      <p:pic>
        <p:nvPicPr>
          <p:cNvPr id="889" name="Google Shape;889;g914a8ae137_0_237"/>
          <p:cNvPicPr preferRelativeResize="0"/>
          <p:nvPr/>
        </p:nvPicPr>
        <p:blipFill rotWithShape="1">
          <a:blip r:embed="rId13">
            <a:alphaModFix/>
          </a:blip>
          <a:srcRect b="0" l="0" r="0" t="0"/>
          <a:stretch/>
        </p:blipFill>
        <p:spPr>
          <a:xfrm>
            <a:off x="5128535" y="3582193"/>
            <a:ext cx="758450" cy="747892"/>
          </a:xfrm>
          <a:prstGeom prst="rect">
            <a:avLst/>
          </a:prstGeom>
          <a:noFill/>
          <a:ln>
            <a:noFill/>
          </a:ln>
        </p:spPr>
      </p:pic>
      <p:pic>
        <p:nvPicPr>
          <p:cNvPr id="890" name="Google Shape;890;g914a8ae137_0_237"/>
          <p:cNvPicPr preferRelativeResize="0"/>
          <p:nvPr/>
        </p:nvPicPr>
        <p:blipFill rotWithShape="1">
          <a:blip r:embed="rId13">
            <a:alphaModFix/>
          </a:blip>
          <a:srcRect b="0" l="0" r="0" t="0"/>
          <a:stretch/>
        </p:blipFill>
        <p:spPr>
          <a:xfrm>
            <a:off x="3240498" y="3582193"/>
            <a:ext cx="758450" cy="747892"/>
          </a:xfrm>
          <a:prstGeom prst="rect">
            <a:avLst/>
          </a:prstGeom>
          <a:noFill/>
          <a:ln>
            <a:noFill/>
          </a:ln>
        </p:spPr>
      </p:pic>
      <p:pic>
        <p:nvPicPr>
          <p:cNvPr id="891" name="Google Shape;891;g914a8ae137_0_237"/>
          <p:cNvPicPr preferRelativeResize="0"/>
          <p:nvPr/>
        </p:nvPicPr>
        <p:blipFill rotWithShape="1">
          <a:blip r:embed="rId14">
            <a:alphaModFix/>
          </a:blip>
          <a:srcRect b="20814" l="0" r="0" t="20068"/>
          <a:stretch/>
        </p:blipFill>
        <p:spPr>
          <a:xfrm rot="205427">
            <a:off x="4142441" y="3627791"/>
            <a:ext cx="1213892" cy="905985"/>
          </a:xfrm>
          <a:prstGeom prst="rect">
            <a:avLst/>
          </a:prstGeom>
          <a:noFill/>
          <a:ln>
            <a:noFill/>
          </a:ln>
        </p:spPr>
      </p:pic>
      <p:pic>
        <p:nvPicPr>
          <p:cNvPr id="892" name="Google Shape;892;g914a8ae137_0_237"/>
          <p:cNvPicPr preferRelativeResize="0"/>
          <p:nvPr/>
        </p:nvPicPr>
        <p:blipFill rotWithShape="1">
          <a:blip r:embed="rId13">
            <a:alphaModFix/>
          </a:blip>
          <a:srcRect b="0" l="0" r="0" t="0"/>
          <a:stretch/>
        </p:blipFill>
        <p:spPr>
          <a:xfrm>
            <a:off x="5788973" y="3582193"/>
            <a:ext cx="758450" cy="747892"/>
          </a:xfrm>
          <a:prstGeom prst="rect">
            <a:avLst/>
          </a:prstGeom>
          <a:noFill/>
          <a:ln>
            <a:noFill/>
          </a:ln>
        </p:spPr>
      </p:pic>
      <p:pic>
        <p:nvPicPr>
          <p:cNvPr id="893" name="Google Shape;893;g914a8ae137_0_237"/>
          <p:cNvPicPr preferRelativeResize="0"/>
          <p:nvPr/>
        </p:nvPicPr>
        <p:blipFill rotWithShape="1">
          <a:blip r:embed="rId15">
            <a:alphaModFix/>
          </a:blip>
          <a:srcRect b="0" l="0" r="0" t="0"/>
          <a:stretch/>
        </p:blipFill>
        <p:spPr>
          <a:xfrm rot="1217573">
            <a:off x="3498061" y="3838440"/>
            <a:ext cx="527678" cy="527702"/>
          </a:xfrm>
          <a:prstGeom prst="rect">
            <a:avLst/>
          </a:prstGeom>
          <a:noFill/>
          <a:ln>
            <a:noFill/>
          </a:ln>
        </p:spPr>
      </p:pic>
      <p:pic>
        <p:nvPicPr>
          <p:cNvPr id="894" name="Google Shape;894;g914a8ae137_0_237"/>
          <p:cNvPicPr preferRelativeResize="0"/>
          <p:nvPr/>
        </p:nvPicPr>
        <p:blipFill rotWithShape="1">
          <a:blip r:embed="rId15">
            <a:alphaModFix/>
          </a:blip>
          <a:srcRect b="0" l="0" r="0" t="0"/>
          <a:stretch/>
        </p:blipFill>
        <p:spPr>
          <a:xfrm rot="1217573">
            <a:off x="5399061" y="3838440"/>
            <a:ext cx="527678" cy="527702"/>
          </a:xfrm>
          <a:prstGeom prst="rect">
            <a:avLst/>
          </a:prstGeom>
          <a:noFill/>
          <a:ln>
            <a:noFill/>
          </a:ln>
        </p:spPr>
      </p:pic>
      <p:pic>
        <p:nvPicPr>
          <p:cNvPr id="895" name="Google Shape;895;g914a8ae137_0_237"/>
          <p:cNvPicPr preferRelativeResize="0"/>
          <p:nvPr/>
        </p:nvPicPr>
        <p:blipFill rotWithShape="1">
          <a:blip r:embed="rId16">
            <a:alphaModFix amt="81000"/>
          </a:blip>
          <a:srcRect b="33937" l="15318" r="16323" t="29366"/>
          <a:stretch/>
        </p:blipFill>
        <p:spPr>
          <a:xfrm>
            <a:off x="1114075" y="3409241"/>
            <a:ext cx="758450" cy="720693"/>
          </a:xfrm>
          <a:prstGeom prst="rect">
            <a:avLst/>
          </a:prstGeom>
          <a:noFill/>
          <a:ln cap="flat" cmpd="sng" w="28575">
            <a:solidFill>
              <a:srgbClr val="595959"/>
            </a:solidFill>
            <a:prstDash val="solid"/>
            <a:round/>
            <a:headEnd len="sm" w="sm" type="none"/>
            <a:tailEnd len="sm" w="sm" type="none"/>
          </a:ln>
        </p:spPr>
      </p:pic>
      <p:pic>
        <p:nvPicPr>
          <p:cNvPr id="896" name="Google Shape;896;g914a8ae137_0_237"/>
          <p:cNvPicPr preferRelativeResize="0"/>
          <p:nvPr/>
        </p:nvPicPr>
        <p:blipFill rotWithShape="1">
          <a:blip r:embed="rId17">
            <a:alphaModFix/>
          </a:blip>
          <a:srcRect b="0" l="0" r="0" t="0"/>
          <a:stretch/>
        </p:blipFill>
        <p:spPr>
          <a:xfrm>
            <a:off x="378800" y="2129967"/>
            <a:ext cx="502792" cy="903962"/>
          </a:xfrm>
          <a:prstGeom prst="rect">
            <a:avLst/>
          </a:prstGeom>
          <a:noFill/>
          <a:ln>
            <a:noFill/>
          </a:ln>
        </p:spPr>
      </p:pic>
      <p:pic>
        <p:nvPicPr>
          <p:cNvPr id="897" name="Google Shape;897;g914a8ae137_0_237"/>
          <p:cNvPicPr preferRelativeResize="0"/>
          <p:nvPr/>
        </p:nvPicPr>
        <p:blipFill rotWithShape="1">
          <a:blip r:embed="rId18">
            <a:alphaModFix/>
          </a:blip>
          <a:srcRect b="0" l="0" r="0" t="0"/>
          <a:stretch/>
        </p:blipFill>
        <p:spPr>
          <a:xfrm>
            <a:off x="5248250" y="2129976"/>
            <a:ext cx="3790950" cy="4431400"/>
          </a:xfrm>
          <a:prstGeom prst="rect">
            <a:avLst/>
          </a:prstGeom>
          <a:noFill/>
          <a:ln>
            <a:noFill/>
          </a:ln>
        </p:spPr>
      </p:pic>
      <p:pic>
        <p:nvPicPr>
          <p:cNvPr id="898" name="Google Shape;898;g914a8ae137_0_237"/>
          <p:cNvPicPr preferRelativeResize="0"/>
          <p:nvPr/>
        </p:nvPicPr>
        <p:blipFill rotWithShape="1">
          <a:blip r:embed="rId19">
            <a:alphaModFix/>
          </a:blip>
          <a:srcRect b="0" l="-5240" r="5239" t="0"/>
          <a:stretch/>
        </p:blipFill>
        <p:spPr>
          <a:xfrm>
            <a:off x="7401238" y="4380967"/>
            <a:ext cx="2739250" cy="2477678"/>
          </a:xfrm>
          <a:prstGeom prst="rect">
            <a:avLst/>
          </a:prstGeom>
          <a:noFill/>
          <a:ln>
            <a:noFill/>
          </a:ln>
        </p:spPr>
      </p:pic>
      <p:pic>
        <p:nvPicPr>
          <p:cNvPr id="899" name="Google Shape;899;g914a8ae137_0_237"/>
          <p:cNvPicPr preferRelativeResize="0"/>
          <p:nvPr/>
        </p:nvPicPr>
        <p:blipFill rotWithShape="1">
          <a:blip r:embed="rId20">
            <a:alphaModFix/>
          </a:blip>
          <a:srcRect b="0" l="30091" r="15305" t="3809"/>
          <a:stretch/>
        </p:blipFill>
        <p:spPr>
          <a:xfrm>
            <a:off x="8547550" y="2648800"/>
            <a:ext cx="631800" cy="195406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g25d8beac3a1_0_6"/>
          <p:cNvSpPr txBox="1"/>
          <p:nvPr>
            <p:ph type="ctrTitle"/>
          </p:nvPr>
        </p:nvSpPr>
        <p:spPr>
          <a:xfrm>
            <a:off x="311708" y="992767"/>
            <a:ext cx="8520600" cy="2736900"/>
          </a:xfrm>
          <a:prstGeom prst="rect">
            <a:avLst/>
          </a:prstGeom>
          <a:noFill/>
          <a:ln>
            <a:noFill/>
          </a:ln>
        </p:spPr>
        <p:txBody>
          <a:bodyPr anchorCtr="0" anchor="b" bIns="45700" lIns="45700" spcFirstLastPara="1" rIns="45700" wrap="square" tIns="45700">
            <a:noAutofit/>
          </a:bodyPr>
          <a:lstStyle/>
          <a:p>
            <a:pPr indent="0" lvl="0" marL="0" rtl="0" algn="ctr">
              <a:lnSpc>
                <a:spcPct val="100000"/>
              </a:lnSpc>
              <a:spcBef>
                <a:spcPts val="0"/>
              </a:spcBef>
              <a:spcAft>
                <a:spcPts val="0"/>
              </a:spcAft>
              <a:buSzPts val="5200"/>
              <a:buNone/>
            </a:pPr>
            <a:r>
              <a:t/>
            </a:r>
            <a:endParaRPr/>
          </a:p>
        </p:txBody>
      </p:sp>
      <p:sp>
        <p:nvSpPr>
          <p:cNvPr id="905" name="Google Shape;905;g25d8beac3a1_0_6"/>
          <p:cNvSpPr txBox="1"/>
          <p:nvPr>
            <p:ph idx="1" type="subTitle"/>
          </p:nvPr>
        </p:nvSpPr>
        <p:spPr>
          <a:xfrm>
            <a:off x="311700" y="3778833"/>
            <a:ext cx="8520600" cy="1056900"/>
          </a:xfrm>
          <a:prstGeom prst="rect">
            <a:avLst/>
          </a:prstGeom>
          <a:noFill/>
          <a:ln>
            <a:noFill/>
          </a:ln>
        </p:spPr>
        <p:txBody>
          <a:bodyPr anchorCtr="0" anchor="t" bIns="45700" lIns="45700" spcFirstLastPara="1" rIns="45700" wrap="square" tIns="45700">
            <a:noAutofit/>
          </a:bodyPr>
          <a:lstStyle/>
          <a:p>
            <a:pPr indent="0" lvl="0" marL="0" rtl="0" algn="l">
              <a:lnSpc>
                <a:spcPct val="100000"/>
              </a:lnSpc>
              <a:spcBef>
                <a:spcPts val="700"/>
              </a:spcBef>
              <a:spcAft>
                <a:spcPts val="0"/>
              </a:spcAft>
              <a:buSzPts val="2800"/>
              <a:buNone/>
            </a:pPr>
            <a:r>
              <a:t/>
            </a:r>
            <a:endParaRPr/>
          </a:p>
        </p:txBody>
      </p:sp>
      <p:pic>
        <p:nvPicPr>
          <p:cNvPr id="906" name="Google Shape;906;g25d8beac3a1_0_6"/>
          <p:cNvPicPr preferRelativeResize="0"/>
          <p:nvPr/>
        </p:nvPicPr>
        <p:blipFill rotWithShape="1">
          <a:blip r:embed="rId3">
            <a:alphaModFix/>
          </a:blip>
          <a:srcRect b="0" l="0" r="0" t="0"/>
          <a:stretch/>
        </p:blipFill>
        <p:spPr>
          <a:xfrm>
            <a:off x="601025" y="0"/>
            <a:ext cx="7609248" cy="685799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g914a8ae137_0_170"/>
          <p:cNvSpPr txBox="1"/>
          <p:nvPr/>
        </p:nvSpPr>
        <p:spPr>
          <a:xfrm>
            <a:off x="6495575" y="2992233"/>
            <a:ext cx="83700" cy="873600"/>
          </a:xfrm>
          <a:prstGeom prst="rect">
            <a:avLst/>
          </a:prstGeom>
          <a:solidFill>
            <a:srgbClr val="FFFFFF"/>
          </a:solidFill>
          <a:ln>
            <a:noFill/>
          </a:ln>
          <a:effectLst>
            <a:reflection blurRad="0" dir="5400000" dist="38100" endA="0" fadeDir="5400012" kx="0" rotWithShape="0" algn="bl" stPos="0" sy="-100000" ky="0"/>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12" name="Google Shape;912;g914a8ae137_0_170"/>
          <p:cNvPicPr preferRelativeResize="0"/>
          <p:nvPr/>
        </p:nvPicPr>
        <p:blipFill rotWithShape="1">
          <a:blip r:embed="rId3">
            <a:alphaModFix/>
          </a:blip>
          <a:srcRect b="0" l="0" r="0" t="0"/>
          <a:stretch/>
        </p:blipFill>
        <p:spPr>
          <a:xfrm>
            <a:off x="0" y="0"/>
            <a:ext cx="10297726" cy="7328867"/>
          </a:xfrm>
          <a:prstGeom prst="rect">
            <a:avLst/>
          </a:prstGeom>
          <a:noFill/>
          <a:ln>
            <a:noFill/>
          </a:ln>
        </p:spPr>
      </p:pic>
      <p:pic>
        <p:nvPicPr>
          <p:cNvPr id="913" name="Google Shape;913;g914a8ae137_0_170"/>
          <p:cNvPicPr preferRelativeResize="0"/>
          <p:nvPr/>
        </p:nvPicPr>
        <p:blipFill rotWithShape="1">
          <a:blip r:embed="rId4">
            <a:alphaModFix/>
          </a:blip>
          <a:srcRect b="0" l="0" r="-5864" t="0"/>
          <a:stretch/>
        </p:blipFill>
        <p:spPr>
          <a:xfrm>
            <a:off x="2687100" y="5271300"/>
            <a:ext cx="5229575" cy="2477666"/>
          </a:xfrm>
          <a:prstGeom prst="rect">
            <a:avLst/>
          </a:prstGeom>
          <a:noFill/>
          <a:ln>
            <a:noFill/>
          </a:ln>
        </p:spPr>
      </p:pic>
      <p:pic>
        <p:nvPicPr>
          <p:cNvPr id="914" name="Google Shape;914;g914a8ae137_0_170"/>
          <p:cNvPicPr preferRelativeResize="0"/>
          <p:nvPr/>
        </p:nvPicPr>
        <p:blipFill rotWithShape="1">
          <a:blip r:embed="rId5">
            <a:alphaModFix/>
          </a:blip>
          <a:srcRect b="40595" l="22859" r="17920" t="0"/>
          <a:stretch/>
        </p:blipFill>
        <p:spPr>
          <a:xfrm>
            <a:off x="1519350" y="2992233"/>
            <a:ext cx="1317500" cy="1857800"/>
          </a:xfrm>
          <a:prstGeom prst="rect">
            <a:avLst/>
          </a:prstGeom>
          <a:noFill/>
          <a:ln>
            <a:noFill/>
          </a:ln>
        </p:spPr>
      </p:pic>
      <p:pic>
        <p:nvPicPr>
          <p:cNvPr id="915" name="Google Shape;915;g914a8ae137_0_170"/>
          <p:cNvPicPr preferRelativeResize="0"/>
          <p:nvPr/>
        </p:nvPicPr>
        <p:blipFill rotWithShape="1">
          <a:blip r:embed="rId6">
            <a:alphaModFix/>
          </a:blip>
          <a:srcRect b="0" l="0" r="0" t="0"/>
          <a:stretch/>
        </p:blipFill>
        <p:spPr>
          <a:xfrm>
            <a:off x="0" y="-8162"/>
            <a:ext cx="9325200" cy="5573133"/>
          </a:xfrm>
          <a:prstGeom prst="rect">
            <a:avLst/>
          </a:prstGeom>
          <a:noFill/>
          <a:ln>
            <a:noFill/>
          </a:ln>
        </p:spPr>
      </p:pic>
      <p:pic>
        <p:nvPicPr>
          <p:cNvPr id="916" name="Google Shape;916;g914a8ae137_0_170"/>
          <p:cNvPicPr preferRelativeResize="0"/>
          <p:nvPr/>
        </p:nvPicPr>
        <p:blipFill rotWithShape="1">
          <a:blip r:embed="rId5">
            <a:alphaModFix/>
          </a:blip>
          <a:srcRect b="40595" l="22859" r="17920" t="0"/>
          <a:stretch/>
        </p:blipFill>
        <p:spPr>
          <a:xfrm>
            <a:off x="8075150" y="0"/>
            <a:ext cx="1317500" cy="1857800"/>
          </a:xfrm>
          <a:prstGeom prst="rect">
            <a:avLst/>
          </a:prstGeom>
          <a:noFill/>
          <a:ln>
            <a:noFill/>
          </a:ln>
        </p:spPr>
      </p:pic>
      <p:pic>
        <p:nvPicPr>
          <p:cNvPr id="917" name="Google Shape;917;g914a8ae137_0_170"/>
          <p:cNvPicPr preferRelativeResize="0"/>
          <p:nvPr/>
        </p:nvPicPr>
        <p:blipFill rotWithShape="1">
          <a:blip r:embed="rId5">
            <a:alphaModFix/>
          </a:blip>
          <a:srcRect b="40595" l="22859" r="17920" t="0"/>
          <a:stretch/>
        </p:blipFill>
        <p:spPr>
          <a:xfrm>
            <a:off x="0" y="0"/>
            <a:ext cx="1317500" cy="1857800"/>
          </a:xfrm>
          <a:prstGeom prst="rect">
            <a:avLst/>
          </a:prstGeom>
          <a:noFill/>
          <a:ln>
            <a:noFill/>
          </a:ln>
        </p:spPr>
      </p:pic>
      <p:sp>
        <p:nvSpPr>
          <p:cNvPr id="918" name="Google Shape;918;g914a8ae137_0_170"/>
          <p:cNvSpPr txBox="1"/>
          <p:nvPr/>
        </p:nvSpPr>
        <p:spPr>
          <a:xfrm>
            <a:off x="4447000" y="1137654"/>
            <a:ext cx="2314500" cy="29460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1000"/>
              </a:spcBef>
              <a:spcAft>
                <a:spcPts val="0"/>
              </a:spcAft>
              <a:buClr>
                <a:schemeClr val="dk1"/>
              </a:buClr>
              <a:buSzPts val="1100"/>
              <a:buFont typeface="Arial"/>
              <a:buNone/>
            </a:pPr>
            <a:r>
              <a:rPr b="0" i="0" lang="en-US" sz="900" u="none" cap="none" strike="noStrike">
                <a:solidFill>
                  <a:srgbClr val="000000"/>
                </a:solidFill>
                <a:latin typeface="Arial"/>
                <a:ea typeface="Arial"/>
                <a:cs typeface="Arial"/>
                <a:sym typeface="Arial"/>
              </a:rPr>
              <a:t>•</a:t>
            </a:r>
            <a:r>
              <a:rPr b="1" i="0" lang="en-US" sz="900" u="none" cap="none" strike="noStrike">
                <a:solidFill>
                  <a:srgbClr val="000000"/>
                </a:solidFill>
                <a:latin typeface="Arial"/>
                <a:ea typeface="Arial"/>
                <a:cs typeface="Arial"/>
                <a:sym typeface="Arial"/>
              </a:rPr>
              <a:t>4 – Excelling </a:t>
            </a:r>
            <a:r>
              <a:rPr b="0" i="0" lang="en-US" sz="900" u="none" cap="none" strike="noStrike">
                <a:solidFill>
                  <a:srgbClr val="000000"/>
                </a:solidFill>
                <a:latin typeface="Arial"/>
                <a:ea typeface="Arial"/>
                <a:cs typeface="Arial"/>
                <a:sym typeface="Arial"/>
              </a:rPr>
              <a:t>Student is consistently meeting the grade level performance standards expected at this point of the year with independence and can extend the grade level standards</a:t>
            </a:r>
            <a:endParaRPr b="0" i="0" sz="900" u="none" cap="none" strike="noStrike">
              <a:solidFill>
                <a:srgbClr val="000000"/>
              </a:solidFill>
              <a:latin typeface="Arial"/>
              <a:ea typeface="Arial"/>
              <a:cs typeface="Arial"/>
              <a:sym typeface="Arial"/>
            </a:endParaRPr>
          </a:p>
          <a:p>
            <a:pPr indent="0" lvl="0" marL="0" marR="0" rtl="0" algn="l">
              <a:lnSpc>
                <a:spcPct val="120000"/>
              </a:lnSpc>
              <a:spcBef>
                <a:spcPts val="1000"/>
              </a:spcBef>
              <a:spcAft>
                <a:spcPts val="0"/>
              </a:spcAft>
              <a:buClr>
                <a:schemeClr val="dk1"/>
              </a:buClr>
              <a:buSzPts val="1100"/>
              <a:buFont typeface="Arial"/>
              <a:buNone/>
            </a:pPr>
            <a:r>
              <a:rPr b="0" i="0" lang="en-US" sz="900" u="none" cap="none" strike="noStrike">
                <a:solidFill>
                  <a:srgbClr val="000000"/>
                </a:solidFill>
                <a:latin typeface="Arial"/>
                <a:ea typeface="Arial"/>
                <a:cs typeface="Arial"/>
                <a:sym typeface="Arial"/>
              </a:rPr>
              <a:t>•</a:t>
            </a:r>
            <a:r>
              <a:rPr b="1" i="0" lang="en-US" sz="900" u="none" cap="none" strike="noStrike">
                <a:solidFill>
                  <a:srgbClr val="000000"/>
                </a:solidFill>
                <a:latin typeface="Arial"/>
                <a:ea typeface="Arial"/>
                <a:cs typeface="Arial"/>
                <a:sym typeface="Arial"/>
              </a:rPr>
              <a:t>3 – Achieving  </a:t>
            </a:r>
            <a:r>
              <a:rPr b="0" i="0" lang="en-US" sz="900" u="none" cap="none" strike="noStrike">
                <a:solidFill>
                  <a:srgbClr val="000000"/>
                </a:solidFill>
                <a:latin typeface="Arial"/>
                <a:ea typeface="Arial"/>
                <a:cs typeface="Arial"/>
                <a:sym typeface="Arial"/>
              </a:rPr>
              <a:t>Student is consistently meeting the grade level performance standards expected at this point of the year</a:t>
            </a:r>
            <a:endParaRPr b="0" i="0" sz="900" u="none" cap="none" strike="noStrike">
              <a:solidFill>
                <a:srgbClr val="000000"/>
              </a:solidFill>
              <a:latin typeface="Arial"/>
              <a:ea typeface="Arial"/>
              <a:cs typeface="Arial"/>
              <a:sym typeface="Arial"/>
            </a:endParaRPr>
          </a:p>
          <a:p>
            <a:pPr indent="0" lvl="0" marL="0" marR="0" rtl="0" algn="l">
              <a:lnSpc>
                <a:spcPct val="120000"/>
              </a:lnSpc>
              <a:spcBef>
                <a:spcPts val="1000"/>
              </a:spcBef>
              <a:spcAft>
                <a:spcPts val="0"/>
              </a:spcAft>
              <a:buClr>
                <a:schemeClr val="dk1"/>
              </a:buClr>
              <a:buSzPts val="1100"/>
              <a:buFont typeface="Arial"/>
              <a:buNone/>
            </a:pPr>
            <a:r>
              <a:rPr b="0" i="0" lang="en-US" sz="900" u="none" cap="none" strike="noStrike">
                <a:solidFill>
                  <a:srgbClr val="000000"/>
                </a:solidFill>
                <a:latin typeface="Arial"/>
                <a:ea typeface="Arial"/>
                <a:cs typeface="Arial"/>
                <a:sym typeface="Arial"/>
              </a:rPr>
              <a:t>•</a:t>
            </a:r>
            <a:r>
              <a:rPr b="1" i="0" lang="en-US" sz="900" u="none" cap="none" strike="noStrike">
                <a:solidFill>
                  <a:srgbClr val="000000"/>
                </a:solidFill>
                <a:latin typeface="Arial"/>
                <a:ea typeface="Arial"/>
                <a:cs typeface="Arial"/>
                <a:sym typeface="Arial"/>
              </a:rPr>
              <a:t>2 – Progressing </a:t>
            </a:r>
            <a:r>
              <a:rPr b="0" i="0" lang="en-US" sz="900" u="none" cap="none" strike="noStrike">
                <a:solidFill>
                  <a:srgbClr val="000000"/>
                </a:solidFill>
                <a:latin typeface="Arial"/>
                <a:ea typeface="Arial"/>
                <a:cs typeface="Arial"/>
                <a:sym typeface="Arial"/>
              </a:rPr>
              <a:t> Student is partially meeting the grade level performance standards expected at this point of the year.</a:t>
            </a:r>
            <a:endParaRPr b="0" i="0" sz="900" u="none" cap="none" strike="noStrike">
              <a:solidFill>
                <a:srgbClr val="000000"/>
              </a:solidFill>
              <a:latin typeface="Arial"/>
              <a:ea typeface="Arial"/>
              <a:cs typeface="Arial"/>
              <a:sym typeface="Arial"/>
            </a:endParaRPr>
          </a:p>
          <a:p>
            <a:pPr indent="0" lvl="0" marL="0" marR="0" rtl="0" algn="l">
              <a:lnSpc>
                <a:spcPct val="120000"/>
              </a:lnSpc>
              <a:spcBef>
                <a:spcPts val="1000"/>
              </a:spcBef>
              <a:spcAft>
                <a:spcPts val="0"/>
              </a:spcAft>
              <a:buClr>
                <a:schemeClr val="dk1"/>
              </a:buClr>
              <a:buSzPts val="1100"/>
              <a:buFont typeface="Arial"/>
              <a:buNone/>
            </a:pPr>
            <a:r>
              <a:rPr b="0" i="0" lang="en-US" sz="900" u="none" cap="none" strike="noStrike">
                <a:solidFill>
                  <a:srgbClr val="000000"/>
                </a:solidFill>
                <a:latin typeface="Arial"/>
                <a:ea typeface="Arial"/>
                <a:cs typeface="Arial"/>
                <a:sym typeface="Arial"/>
              </a:rPr>
              <a:t>•</a:t>
            </a:r>
            <a:r>
              <a:rPr b="1" i="0" lang="en-US" sz="900" u="none" cap="none" strike="noStrike">
                <a:solidFill>
                  <a:srgbClr val="000000"/>
                </a:solidFill>
                <a:latin typeface="Arial"/>
                <a:ea typeface="Arial"/>
                <a:cs typeface="Arial"/>
                <a:sym typeface="Arial"/>
              </a:rPr>
              <a:t>1 – Beginning  s</a:t>
            </a:r>
            <a:r>
              <a:rPr b="0" i="0" lang="en-US" sz="900" u="none" cap="none" strike="noStrike">
                <a:solidFill>
                  <a:srgbClr val="000000"/>
                </a:solidFill>
                <a:latin typeface="Arial"/>
                <a:ea typeface="Arial"/>
                <a:cs typeface="Arial"/>
                <a:sym typeface="Arial"/>
              </a:rPr>
              <a:t>tudent is not yet meeting grade level performance standards expected at this point of the year.</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200"/>
              </a:spcBef>
              <a:spcAft>
                <a:spcPts val="0"/>
              </a:spcAft>
              <a:buClr>
                <a:srgbClr val="000000"/>
              </a:buClr>
              <a:buSzPts val="300"/>
              <a:buFont typeface="Arial"/>
              <a:buNone/>
            </a:pPr>
            <a:r>
              <a:t/>
            </a:r>
            <a:endParaRPr b="0" i="0" sz="300" u="none" cap="none" strike="noStrike">
              <a:solidFill>
                <a:srgbClr val="000000"/>
              </a:solidFill>
              <a:latin typeface="Arial"/>
              <a:ea typeface="Arial"/>
              <a:cs typeface="Arial"/>
              <a:sym typeface="Arial"/>
            </a:endParaRPr>
          </a:p>
        </p:txBody>
      </p:sp>
      <p:sp>
        <p:nvSpPr>
          <p:cNvPr id="919" name="Google Shape;919;g914a8ae137_0_170"/>
          <p:cNvSpPr txBox="1"/>
          <p:nvPr/>
        </p:nvSpPr>
        <p:spPr>
          <a:xfrm>
            <a:off x="4523550" y="229567"/>
            <a:ext cx="2381700" cy="739500"/>
          </a:xfrm>
          <a:prstGeom prst="rect">
            <a:avLst/>
          </a:prstGeom>
          <a:noFill/>
          <a:ln cap="flat" cmpd="sng" w="38100">
            <a:solidFill>
              <a:srgbClr val="783F04"/>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1" i="0" lang="en-US" sz="2500" u="none" cap="none" strike="noStrike">
                <a:solidFill>
                  <a:srgbClr val="000000"/>
                </a:solidFill>
                <a:latin typeface="Amatic SC"/>
                <a:ea typeface="Amatic SC"/>
                <a:cs typeface="Amatic SC"/>
                <a:sym typeface="Amatic SC"/>
              </a:rPr>
              <a:t>Grading</a:t>
            </a:r>
            <a:endParaRPr b="1" i="0" sz="2500" u="none" cap="none" strike="noStrike">
              <a:solidFill>
                <a:srgbClr val="000000"/>
              </a:solidFill>
              <a:latin typeface="Amatic SC"/>
              <a:ea typeface="Amatic SC"/>
              <a:cs typeface="Amatic SC"/>
              <a:sym typeface="Amatic SC"/>
            </a:endParaRPr>
          </a:p>
        </p:txBody>
      </p:sp>
      <p:sp>
        <p:nvSpPr>
          <p:cNvPr id="920" name="Google Shape;920;g914a8ae137_0_170"/>
          <p:cNvSpPr txBox="1"/>
          <p:nvPr/>
        </p:nvSpPr>
        <p:spPr>
          <a:xfrm>
            <a:off x="2026225" y="3425726"/>
            <a:ext cx="2134500" cy="17394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1000"/>
              </a:spcBef>
              <a:spcAft>
                <a:spcPts val="200"/>
              </a:spcAft>
              <a:buClr>
                <a:srgbClr val="000000"/>
              </a:buClr>
              <a:buSzPts val="900"/>
              <a:buFont typeface="Arial"/>
              <a:buNone/>
            </a:pPr>
            <a:r>
              <a:t/>
            </a:r>
            <a:endParaRPr b="0" i="0" sz="900" u="none" cap="none" strike="noStrike">
              <a:solidFill>
                <a:srgbClr val="000000"/>
              </a:solidFill>
              <a:latin typeface="Amatic SC"/>
              <a:ea typeface="Amatic SC"/>
              <a:cs typeface="Amatic SC"/>
              <a:sym typeface="Amatic SC"/>
            </a:endParaRPr>
          </a:p>
        </p:txBody>
      </p:sp>
      <p:sp>
        <p:nvSpPr>
          <p:cNvPr id="921" name="Google Shape;921;g914a8ae137_0_170"/>
          <p:cNvSpPr txBox="1"/>
          <p:nvPr/>
        </p:nvSpPr>
        <p:spPr>
          <a:xfrm>
            <a:off x="1626025" y="4030000"/>
            <a:ext cx="2314500" cy="19716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1000"/>
              </a:spcBef>
              <a:spcAft>
                <a:spcPts val="0"/>
              </a:spcAft>
              <a:buClr>
                <a:schemeClr val="dk1"/>
              </a:buClr>
              <a:buSzPts val="1100"/>
              <a:buFont typeface="Arial"/>
              <a:buNone/>
            </a:pPr>
            <a:r>
              <a:t/>
            </a:r>
            <a:endParaRPr b="0" i="0" sz="900" u="none" cap="none" strike="noStrike">
              <a:solidFill>
                <a:schemeClr val="dk1"/>
              </a:solidFill>
              <a:latin typeface="Amatic SC"/>
              <a:ea typeface="Amatic SC"/>
              <a:cs typeface="Amatic SC"/>
              <a:sym typeface="Amatic SC"/>
            </a:endParaRPr>
          </a:p>
          <a:p>
            <a:pPr indent="0" lvl="0" marL="0" marR="0" rtl="0" algn="l">
              <a:lnSpc>
                <a:spcPct val="120000"/>
              </a:lnSpc>
              <a:spcBef>
                <a:spcPts val="1000"/>
              </a:spcBef>
              <a:spcAft>
                <a:spcPts val="200"/>
              </a:spcAft>
              <a:buClr>
                <a:schemeClr val="dk1"/>
              </a:buClr>
              <a:buSzPts val="1100"/>
              <a:buFont typeface="Arial"/>
              <a:buNone/>
            </a:pPr>
            <a:r>
              <a:rPr b="0" i="0" lang="en-US" sz="900" u="none" cap="none" strike="noStrike">
                <a:solidFill>
                  <a:schemeClr val="dk1"/>
                </a:solidFill>
                <a:latin typeface="Amatic SC"/>
                <a:ea typeface="Amatic SC"/>
                <a:cs typeface="Amatic SC"/>
                <a:sym typeface="Amatic SC"/>
              </a:rPr>
              <a:t>s</a:t>
            </a:r>
            <a:endParaRPr b="0" i="0" sz="1400" u="none" cap="none" strike="noStrike">
              <a:solidFill>
                <a:srgbClr val="000000"/>
              </a:solidFill>
              <a:latin typeface="Arial"/>
              <a:ea typeface="Arial"/>
              <a:cs typeface="Arial"/>
              <a:sym typeface="Arial"/>
            </a:endParaRPr>
          </a:p>
        </p:txBody>
      </p:sp>
      <p:sp>
        <p:nvSpPr>
          <p:cNvPr id="922" name="Google Shape;922;g914a8ae137_0_170"/>
          <p:cNvSpPr txBox="1"/>
          <p:nvPr/>
        </p:nvSpPr>
        <p:spPr>
          <a:xfrm>
            <a:off x="1880950" y="529625"/>
            <a:ext cx="2381700" cy="20412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100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20000"/>
              </a:lnSpc>
              <a:spcBef>
                <a:spcPts val="100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Coding Every 2 weeks</a:t>
            </a:r>
            <a:endParaRPr b="0" i="0" sz="1700" u="none" cap="none" strike="noStrike">
              <a:solidFill>
                <a:schemeClr val="dk1"/>
              </a:solidFill>
              <a:latin typeface="Arial"/>
              <a:ea typeface="Arial"/>
              <a:cs typeface="Arial"/>
              <a:sym typeface="Arial"/>
            </a:endParaRPr>
          </a:p>
          <a:p>
            <a:pPr indent="0" lvl="0" marL="0" marR="0" rtl="0" algn="l">
              <a:lnSpc>
                <a:spcPct val="120000"/>
              </a:lnSpc>
              <a:spcBef>
                <a:spcPts val="100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After School Programs for STEM and GATE </a:t>
            </a:r>
            <a:endParaRPr b="0" i="0" sz="1700" u="none" cap="none" strike="noStrike">
              <a:solidFill>
                <a:schemeClr val="dk1"/>
              </a:solidFill>
              <a:latin typeface="Arial"/>
              <a:ea typeface="Arial"/>
              <a:cs typeface="Arial"/>
              <a:sym typeface="Arial"/>
            </a:endParaRPr>
          </a:p>
          <a:p>
            <a:pPr indent="0" lvl="0" marL="0" marR="0" rtl="0" algn="l">
              <a:lnSpc>
                <a:spcPct val="120000"/>
              </a:lnSpc>
              <a:spcBef>
                <a:spcPts val="100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pic>
        <p:nvPicPr>
          <p:cNvPr id="923" name="Google Shape;923;g914a8ae137_0_170"/>
          <p:cNvPicPr preferRelativeResize="0"/>
          <p:nvPr/>
        </p:nvPicPr>
        <p:blipFill rotWithShape="1">
          <a:blip r:embed="rId7">
            <a:alphaModFix/>
          </a:blip>
          <a:srcRect b="5521" l="20674" r="15691" t="5707"/>
          <a:stretch/>
        </p:blipFill>
        <p:spPr>
          <a:xfrm flipH="1">
            <a:off x="7267963" y="3678267"/>
            <a:ext cx="1923525" cy="3255700"/>
          </a:xfrm>
          <a:prstGeom prst="rect">
            <a:avLst/>
          </a:prstGeom>
          <a:noFill/>
          <a:ln>
            <a:noFill/>
          </a:ln>
        </p:spPr>
      </p:pic>
      <p:pic>
        <p:nvPicPr>
          <p:cNvPr id="924" name="Google Shape;924;g914a8ae137_0_170"/>
          <p:cNvPicPr preferRelativeResize="0"/>
          <p:nvPr/>
        </p:nvPicPr>
        <p:blipFill rotWithShape="1">
          <a:blip r:embed="rId8">
            <a:alphaModFix/>
          </a:blip>
          <a:srcRect b="0" l="0" r="0" t="0"/>
          <a:stretch/>
        </p:blipFill>
        <p:spPr>
          <a:xfrm>
            <a:off x="6871650" y="3425730"/>
            <a:ext cx="657000" cy="990775"/>
          </a:xfrm>
          <a:prstGeom prst="rect">
            <a:avLst/>
          </a:prstGeom>
          <a:noFill/>
          <a:ln>
            <a:noFill/>
          </a:ln>
        </p:spPr>
      </p:pic>
      <p:pic>
        <p:nvPicPr>
          <p:cNvPr id="925" name="Google Shape;925;g914a8ae137_0_170"/>
          <p:cNvPicPr preferRelativeResize="0"/>
          <p:nvPr/>
        </p:nvPicPr>
        <p:blipFill rotWithShape="1">
          <a:blip r:embed="rId9">
            <a:alphaModFix/>
          </a:blip>
          <a:srcRect b="0" l="0" r="0" t="0"/>
          <a:stretch/>
        </p:blipFill>
        <p:spPr>
          <a:xfrm>
            <a:off x="-688825" y="0"/>
            <a:ext cx="11421226" cy="70094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pic>
        <p:nvPicPr>
          <p:cNvPr id="930" name="Google Shape;930;g947ca3e76a_0_4"/>
          <p:cNvPicPr preferRelativeResize="0"/>
          <p:nvPr/>
        </p:nvPicPr>
        <p:blipFill rotWithShape="1">
          <a:blip r:embed="rId3">
            <a:alphaModFix/>
          </a:blip>
          <a:srcRect b="0" l="0" r="0" t="0"/>
          <a:stretch/>
        </p:blipFill>
        <p:spPr>
          <a:xfrm>
            <a:off x="152400" y="152400"/>
            <a:ext cx="8839200" cy="6705600"/>
          </a:xfrm>
          <a:prstGeom prst="rect">
            <a:avLst/>
          </a:prstGeom>
          <a:noFill/>
          <a:ln>
            <a:noFill/>
          </a:ln>
        </p:spPr>
      </p:pic>
      <p:sp>
        <p:nvSpPr>
          <p:cNvPr id="931" name="Google Shape;931;g947ca3e76a_0_4"/>
          <p:cNvSpPr txBox="1"/>
          <p:nvPr/>
        </p:nvSpPr>
        <p:spPr>
          <a:xfrm>
            <a:off x="457200" y="563471"/>
            <a:ext cx="3000000" cy="404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graphicFrame>
        <p:nvGraphicFramePr>
          <p:cNvPr id="936" name="Google Shape;936;g25d8beac3a1_0_19"/>
          <p:cNvGraphicFramePr/>
          <p:nvPr/>
        </p:nvGraphicFramePr>
        <p:xfrm>
          <a:off x="0" y="0"/>
          <a:ext cx="3000000" cy="3000000"/>
        </p:xfrm>
        <a:graphic>
          <a:graphicData uri="http://schemas.openxmlformats.org/drawingml/2006/table">
            <a:tbl>
              <a:tblPr bandRow="1">
                <a:noFill/>
                <a:tableStyleId>{6C5AA7EA-7544-4B3D-82A7-6ADC87C2504B}</a:tableStyleId>
              </a:tblPr>
              <a:tblGrid>
                <a:gridCol w="1449625"/>
                <a:gridCol w="1979125"/>
                <a:gridCol w="1917775"/>
                <a:gridCol w="1975900"/>
                <a:gridCol w="1859675"/>
              </a:tblGrid>
              <a:tr h="226225">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Positive Expectations</a:t>
                      </a:r>
                      <a:endParaRPr sz="1100" u="none" cap="none" strike="noStrike">
                        <a:latin typeface="Calibri"/>
                        <a:ea typeface="Calibri"/>
                        <a:cs typeface="Calibri"/>
                        <a:sym typeface="Calibri"/>
                      </a:endParaRPr>
                    </a:p>
                  </a:txBody>
                  <a:tcPr marT="0" marB="0" marR="68575" marL="68575">
                    <a:solidFill>
                      <a:srgbClr val="FFFF00"/>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Always Be Responsible</a:t>
                      </a:r>
                      <a:endParaRPr sz="1100" u="none" cap="none" strike="noStrike">
                        <a:latin typeface="Calibri"/>
                        <a:ea typeface="Calibri"/>
                        <a:cs typeface="Calibri"/>
                        <a:sym typeface="Calibri"/>
                      </a:endParaRPr>
                    </a:p>
                  </a:txBody>
                  <a:tcPr marT="0" marB="0" marR="68575" marL="68575">
                    <a:solidFill>
                      <a:srgbClr val="FFFF00"/>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Work and Play Safely</a:t>
                      </a:r>
                      <a:endParaRPr sz="1100" u="none" cap="none" strike="noStrike">
                        <a:latin typeface="Calibri"/>
                        <a:ea typeface="Calibri"/>
                        <a:cs typeface="Calibri"/>
                        <a:sym typeface="Calibri"/>
                      </a:endParaRPr>
                    </a:p>
                  </a:txBody>
                  <a:tcPr marT="0" marB="0" marR="68575" marL="68575">
                    <a:solidFill>
                      <a:srgbClr val="FFFF00"/>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Show Respect</a:t>
                      </a:r>
                      <a:endParaRPr sz="1100" u="none" cap="none" strike="noStrike">
                        <a:latin typeface="Calibri"/>
                        <a:ea typeface="Calibri"/>
                        <a:cs typeface="Calibri"/>
                        <a:sym typeface="Calibri"/>
                      </a:endParaRPr>
                    </a:p>
                  </a:txBody>
                  <a:tcPr marT="0" marB="0" marR="68575" marL="68575">
                    <a:solidFill>
                      <a:srgbClr val="FFFF00"/>
                    </a:solidFill>
                  </a:tcPr>
                </a:tc>
              </a:tr>
              <a:tr h="928350">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Entering the Classroom/Morning Meeting  </a:t>
                      </a:r>
                      <a:endParaRPr sz="1100" u="none" cap="none" strike="noStrike">
                        <a:latin typeface="Calibri"/>
                        <a:ea typeface="Calibri"/>
                        <a:cs typeface="Calibri"/>
                        <a:sym typeface="Calibri"/>
                      </a:endParaRPr>
                    </a:p>
                  </a:txBody>
                  <a:tcPr marT="0" marB="0" marR="68575" marL="68575">
                    <a:solidFill>
                      <a:srgbClr val="B4C6E7"/>
                    </a:solidFill>
                  </a:tcPr>
                </a:tc>
                <a:tc>
                  <a:txBody>
                    <a:bodyPr/>
                    <a:lstStyle/>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Quietly enter the room</a:t>
                      </a:r>
                      <a:endParaRPr sz="1100" u="none" cap="none" strike="noStrike">
                        <a:latin typeface="Calibri"/>
                        <a:ea typeface="Calibri"/>
                        <a:cs typeface="Calibri"/>
                        <a:sym typeface="Calibri"/>
                      </a:endParaRPr>
                    </a:p>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Listen carefully to all announcements</a:t>
                      </a:r>
                      <a:endParaRPr sz="1100" u="none" cap="none" strike="noStrike">
                        <a:latin typeface="Calibri"/>
                        <a:ea typeface="Calibri"/>
                        <a:cs typeface="Calibri"/>
                        <a:sym typeface="Calibri"/>
                      </a:endParaRPr>
                    </a:p>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Politely greet your teacher </a:t>
                      </a:r>
                      <a:endParaRPr sz="1100" u="none" cap="none" strike="noStrike">
                        <a:latin typeface="Calibri"/>
                        <a:ea typeface="Calibri"/>
                        <a:cs typeface="Calibri"/>
                        <a:sym typeface="Calibri"/>
                      </a:endParaRPr>
                    </a:p>
                  </a:txBody>
                  <a:tcPr marT="0" marB="0" marR="68575" marL="68575"/>
                </a:tc>
                <a:tc>
                  <a:txBody>
                    <a:bodyPr/>
                    <a:lstStyle/>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Begin working without a reminder</a:t>
                      </a:r>
                      <a:endParaRPr sz="1100" u="none" cap="none" strike="noStrike">
                        <a:latin typeface="Calibri"/>
                        <a:ea typeface="Calibri"/>
                        <a:cs typeface="Calibri"/>
                        <a:sym typeface="Calibri"/>
                      </a:endParaRPr>
                    </a:p>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Take out all necessary materials</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      Cell phone is off and in  </a:t>
                      </a:r>
                      <a:endParaRPr sz="11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        your backpack</a:t>
                      </a:r>
                      <a:endParaRPr sz="1100" u="none" cap="none" strike="noStrike">
                        <a:latin typeface="Calibri"/>
                        <a:ea typeface="Calibri"/>
                        <a:cs typeface="Calibri"/>
                        <a:sym typeface="Calibri"/>
                      </a:endParaRPr>
                    </a:p>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Keep your hands to yourself</a:t>
                      </a:r>
                      <a:endParaRPr sz="1100" u="none" cap="none" strike="noStrike">
                        <a:latin typeface="Calibri"/>
                        <a:ea typeface="Calibri"/>
                        <a:cs typeface="Calibri"/>
                        <a:sym typeface="Calibri"/>
                      </a:endParaRPr>
                    </a:p>
                  </a:txBody>
                  <a:tcPr marT="0" marB="0" marR="68575" marL="68575"/>
                </a:tc>
                <a:tc>
                  <a:txBody>
                    <a:bodyPr/>
                    <a:lstStyle/>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Kindly remind others of our expectations</a:t>
                      </a:r>
                      <a:endParaRPr sz="1100" u="none" cap="none" strike="noStrike">
                        <a:latin typeface="Calibri"/>
                        <a:ea typeface="Calibri"/>
                        <a:cs typeface="Calibri"/>
                        <a:sym typeface="Calibri"/>
                      </a:endParaRPr>
                    </a:p>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Listen to your classmates when they are speaking</a:t>
                      </a:r>
                      <a:endParaRPr sz="1100" u="none" cap="none" strike="noStrike">
                        <a:latin typeface="Calibri"/>
                        <a:ea typeface="Calibri"/>
                        <a:cs typeface="Calibri"/>
                        <a:sym typeface="Calibri"/>
                      </a:endParaRPr>
                    </a:p>
                  </a:txBody>
                  <a:tcPr marT="0" marB="0" marR="68575" marL="68575"/>
                </a:tc>
              </a:tr>
              <a:tr h="1299675">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During the lesson/instruction</a:t>
                      </a:r>
                      <a:endParaRPr sz="11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0" marB="0" marR="68575" marL="68575">
                    <a:solidFill>
                      <a:srgbClr val="B4C6E7"/>
                    </a:solidFill>
                  </a:tcPr>
                </a:tc>
                <a:tc>
                  <a:txBody>
                    <a:bodyPr/>
                    <a:lstStyle/>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Stay positive</a:t>
                      </a:r>
                      <a:endParaRPr sz="1100" u="none" cap="none" strike="noStrike">
                        <a:latin typeface="Calibri"/>
                        <a:ea typeface="Calibri"/>
                        <a:cs typeface="Calibri"/>
                        <a:sym typeface="Calibri"/>
                      </a:endParaRPr>
                    </a:p>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Listen to classmates comments and questions</a:t>
                      </a:r>
                      <a:endParaRPr sz="1100" u="none" cap="none" strike="noStrike">
                        <a:latin typeface="Calibri"/>
                        <a:ea typeface="Calibri"/>
                        <a:cs typeface="Calibri"/>
                        <a:sym typeface="Calibri"/>
                      </a:endParaRPr>
                    </a:p>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Raise your hand and wait to be called upon</a:t>
                      </a:r>
                      <a:endParaRPr sz="1100" u="none" cap="none" strike="noStrike">
                        <a:latin typeface="Calibri"/>
                        <a:ea typeface="Calibri"/>
                        <a:cs typeface="Calibri"/>
                        <a:sym typeface="Calibri"/>
                      </a:endParaRPr>
                    </a:p>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Talk when appropriate</a:t>
                      </a:r>
                      <a:endParaRPr sz="11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0" marB="0" marR="68575" marL="68575"/>
                </a:tc>
                <a:tc>
                  <a:txBody>
                    <a:bodyPr/>
                    <a:lstStyle/>
                    <a:p>
                      <a:pPr indent="-228600" lvl="0" marL="228600"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 Be an active listener </a:t>
                      </a:r>
                      <a:endParaRPr sz="1100" u="none" cap="none" strike="noStrike">
                        <a:latin typeface="Calibri"/>
                        <a:ea typeface="Calibri"/>
                        <a:cs typeface="Calibri"/>
                        <a:sym typeface="Calibri"/>
                      </a:endParaRPr>
                    </a:p>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Ask questions to gain understanding</a:t>
                      </a:r>
                      <a:endParaRPr sz="1100" u="none" cap="none" strike="noStrike">
                        <a:latin typeface="Calibri"/>
                        <a:ea typeface="Calibri"/>
                        <a:cs typeface="Calibri"/>
                        <a:sym typeface="Calibri"/>
                      </a:endParaRPr>
                    </a:p>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Stay on task</a:t>
                      </a:r>
                      <a:endParaRPr sz="1100" u="none" cap="none" strike="noStrike">
                        <a:latin typeface="Calibri"/>
                        <a:ea typeface="Calibri"/>
                        <a:cs typeface="Calibri"/>
                        <a:sym typeface="Calibri"/>
                      </a:endParaRPr>
                    </a:p>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Complete classwork assigned</a:t>
                      </a:r>
                      <a:endParaRPr sz="1100" u="none" cap="none" strike="noStrike">
                        <a:latin typeface="Calibri"/>
                        <a:ea typeface="Calibri"/>
                        <a:cs typeface="Calibri"/>
                        <a:sym typeface="Calibri"/>
                      </a:endParaRPr>
                    </a:p>
                  </a:txBody>
                  <a:tcPr marT="0" marB="0" marR="68575" marL="68575"/>
                </a:tc>
                <a:tc>
                  <a:txBody>
                    <a:bodyPr/>
                    <a:lstStyle/>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Keep your hands to yourself</a:t>
                      </a:r>
                      <a:endParaRPr sz="1100" u="none" cap="none" strike="noStrike">
                        <a:latin typeface="Calibri"/>
                        <a:ea typeface="Calibri"/>
                        <a:cs typeface="Calibri"/>
                        <a:sym typeface="Calibri"/>
                      </a:endParaRPr>
                    </a:p>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Stay seated while others are talking</a:t>
                      </a:r>
                      <a:endParaRPr sz="11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0" marB="0" marR="68575" marL="68575"/>
                </a:tc>
                <a:tc>
                  <a:txBody>
                    <a:bodyPr/>
                    <a:lstStyle/>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Be supportive of others questions and comments</a:t>
                      </a:r>
                      <a:endParaRPr sz="1100" u="none" cap="none" strike="noStrike">
                        <a:latin typeface="Calibri"/>
                        <a:ea typeface="Calibri"/>
                        <a:cs typeface="Calibri"/>
                        <a:sym typeface="Calibri"/>
                      </a:endParaRPr>
                    </a:p>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Provide encouragement to those struggling to understand</a:t>
                      </a:r>
                      <a:endParaRPr sz="1100" u="none" cap="none" strike="noStrike">
                        <a:latin typeface="Calibri"/>
                        <a:ea typeface="Calibri"/>
                        <a:cs typeface="Calibri"/>
                        <a:sym typeface="Calibri"/>
                      </a:endParaRPr>
                    </a:p>
                  </a:txBody>
                  <a:tcPr marT="0" marB="0" marR="68575" marL="68575"/>
                </a:tc>
              </a:tr>
              <a:tr h="1114000">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Group and Independent work</a:t>
                      </a:r>
                      <a:endParaRPr sz="1100" u="none" cap="none" strike="noStrike">
                        <a:latin typeface="Calibri"/>
                        <a:ea typeface="Calibri"/>
                        <a:cs typeface="Calibri"/>
                        <a:sym typeface="Calibri"/>
                      </a:endParaRPr>
                    </a:p>
                  </a:txBody>
                  <a:tcPr marT="0" marB="0" marR="68575" marL="68575">
                    <a:solidFill>
                      <a:srgbClr val="B4C6E7"/>
                    </a:solidFill>
                  </a:tcPr>
                </a:tc>
                <a:tc>
                  <a:txBody>
                    <a:bodyPr/>
                    <a:lstStyle/>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Only the person you’re talking to should hear you</a:t>
                      </a:r>
                      <a:endParaRPr sz="1100" u="none" cap="none" strike="noStrike">
                        <a:latin typeface="Calibri"/>
                        <a:ea typeface="Calibri"/>
                        <a:cs typeface="Calibri"/>
                        <a:sym typeface="Calibri"/>
                      </a:endParaRPr>
                    </a:p>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Raise your hand to ask questions</a:t>
                      </a:r>
                      <a:endParaRPr sz="1100" u="none" cap="none" strike="noStrike">
                        <a:latin typeface="Calibri"/>
                        <a:ea typeface="Calibri"/>
                        <a:cs typeface="Calibri"/>
                        <a:sym typeface="Calibri"/>
                      </a:endParaRPr>
                    </a:p>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Help your classmates without giving answers</a:t>
                      </a:r>
                      <a:endParaRPr sz="1100" u="none" cap="none" strike="noStrike">
                        <a:latin typeface="Calibri"/>
                        <a:ea typeface="Calibri"/>
                        <a:cs typeface="Calibri"/>
                        <a:sym typeface="Calibri"/>
                      </a:endParaRPr>
                    </a:p>
                  </a:txBody>
                  <a:tcPr marT="0" marB="0" marR="68575" marL="68575"/>
                </a:tc>
                <a:tc>
                  <a:txBody>
                    <a:bodyPr/>
                    <a:lstStyle/>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Ask questions to gain understanding</a:t>
                      </a:r>
                      <a:endParaRPr sz="1100" u="none" cap="none" strike="noStrike">
                        <a:latin typeface="Calibri"/>
                        <a:ea typeface="Calibri"/>
                        <a:cs typeface="Calibri"/>
                        <a:sym typeface="Calibri"/>
                      </a:endParaRPr>
                    </a:p>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Use all time wisely</a:t>
                      </a:r>
                      <a:endParaRPr sz="1100" u="none" cap="none" strike="noStrike">
                        <a:latin typeface="Calibri"/>
                        <a:ea typeface="Calibri"/>
                        <a:cs typeface="Calibri"/>
                        <a:sym typeface="Calibri"/>
                      </a:endParaRPr>
                    </a:p>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Complete assignments using your best effort</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        Be honest about your   </a:t>
                      </a:r>
                      <a:endParaRPr sz="11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          understanding</a:t>
                      </a:r>
                      <a:endParaRPr sz="1100" u="none" cap="none" strike="noStrike">
                        <a:latin typeface="Calibri"/>
                        <a:ea typeface="Calibri"/>
                        <a:cs typeface="Calibri"/>
                        <a:sym typeface="Calibri"/>
                      </a:endParaRPr>
                    </a:p>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Complete your own work</a:t>
                      </a:r>
                      <a:endParaRPr sz="1100" u="none" cap="none" strike="noStrike">
                        <a:latin typeface="Calibri"/>
                        <a:ea typeface="Calibri"/>
                        <a:cs typeface="Calibri"/>
                        <a:sym typeface="Calibri"/>
                      </a:endParaRPr>
                    </a:p>
                  </a:txBody>
                  <a:tcPr marT="0" marB="0" marR="68575" marL="68575"/>
                </a:tc>
                <a:tc>
                  <a:txBody>
                    <a:bodyPr/>
                    <a:lstStyle/>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Be aware of your partners level of understanding</a:t>
                      </a:r>
                      <a:endParaRPr sz="1100" u="none" cap="none" strike="noStrike">
                        <a:latin typeface="Calibri"/>
                        <a:ea typeface="Calibri"/>
                        <a:cs typeface="Calibri"/>
                        <a:sym typeface="Calibri"/>
                      </a:endParaRPr>
                    </a:p>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Provide support and encouragement to others</a:t>
                      </a:r>
                      <a:endParaRPr sz="1100" u="none" cap="none" strike="noStrike">
                        <a:latin typeface="Calibri"/>
                        <a:ea typeface="Calibri"/>
                        <a:cs typeface="Calibri"/>
                        <a:sym typeface="Calibri"/>
                      </a:endParaRPr>
                    </a:p>
                  </a:txBody>
                  <a:tcPr marT="0" marB="0" marR="68575" marL="68575"/>
                </a:tc>
              </a:tr>
              <a:tr h="1671000">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Computers</a:t>
                      </a:r>
                      <a:endParaRPr sz="1100" u="none" cap="none" strike="noStrike">
                        <a:latin typeface="Calibri"/>
                        <a:ea typeface="Calibri"/>
                        <a:cs typeface="Calibri"/>
                        <a:sym typeface="Calibri"/>
                      </a:endParaRPr>
                    </a:p>
                  </a:txBody>
                  <a:tcPr marT="0" marB="0" marR="68575" marL="68575">
                    <a:solidFill>
                      <a:srgbClr val="B4C6E7"/>
                    </a:solidFill>
                  </a:tcPr>
                </a:tc>
                <a:tc>
                  <a:txBody>
                    <a:bodyPr/>
                    <a:lstStyle/>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Quietly get your assigned computer</a:t>
                      </a:r>
                      <a:endParaRPr sz="1100" u="none" cap="none" strike="noStrike">
                        <a:latin typeface="Calibri"/>
                        <a:ea typeface="Calibri"/>
                        <a:cs typeface="Calibri"/>
                        <a:sym typeface="Calibri"/>
                      </a:endParaRPr>
                    </a:p>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Log off, and plug in your computer in the correct spot </a:t>
                      </a:r>
                      <a:endParaRPr sz="1100" u="none" cap="none" strike="noStrike">
                        <a:latin typeface="Calibri"/>
                        <a:ea typeface="Calibri"/>
                        <a:cs typeface="Calibri"/>
                        <a:sym typeface="Calibri"/>
                      </a:endParaRPr>
                    </a:p>
                  </a:txBody>
                  <a:tcPr marT="0" marB="0" marR="68575" marL="68575"/>
                </a:tc>
                <a:tc>
                  <a:txBody>
                    <a:bodyPr/>
                    <a:lstStyle/>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Make sure work is saved before logging off</a:t>
                      </a:r>
                      <a:endParaRPr sz="1100" u="none" cap="none" strike="noStrike">
                        <a:latin typeface="Calibri"/>
                        <a:ea typeface="Calibri"/>
                        <a:cs typeface="Calibri"/>
                        <a:sym typeface="Calibri"/>
                      </a:endParaRPr>
                    </a:p>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Only have tabs open that pertain to the instruction from your teacher</a:t>
                      </a:r>
                      <a:endParaRPr sz="1100" u="none" cap="none" strike="noStrike">
                        <a:latin typeface="Calibri"/>
                        <a:ea typeface="Calibri"/>
                        <a:cs typeface="Calibri"/>
                        <a:sym typeface="Calibri"/>
                      </a:endParaRPr>
                    </a:p>
                  </a:txBody>
                  <a:tcPr marT="0" marB="0" marR="68575" marL="68575"/>
                </a:tc>
                <a:tc>
                  <a:txBody>
                    <a:bodyPr/>
                    <a:lstStyle/>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Use the computer for the assigned activity</a:t>
                      </a:r>
                      <a:endParaRPr sz="1100" u="none" cap="none" strike="noStrike">
                        <a:latin typeface="Calibri"/>
                        <a:ea typeface="Calibri"/>
                        <a:cs typeface="Calibri"/>
                        <a:sym typeface="Calibri"/>
                      </a:endParaRPr>
                    </a:p>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Use academic honesty when completing projects</a:t>
                      </a:r>
                      <a:endParaRPr sz="1100" u="none" cap="none" strike="noStrike">
                        <a:latin typeface="Calibri"/>
                        <a:ea typeface="Calibri"/>
                        <a:cs typeface="Calibri"/>
                        <a:sym typeface="Calibri"/>
                      </a:endParaRPr>
                    </a:p>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Please keep your user name and password private</a:t>
                      </a:r>
                      <a:endParaRPr sz="1100" u="none" cap="none" strike="noStrike">
                        <a:latin typeface="Calibri"/>
                        <a:ea typeface="Calibri"/>
                        <a:cs typeface="Calibri"/>
                        <a:sym typeface="Calibri"/>
                      </a:endParaRPr>
                    </a:p>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Do not allow anyone to use your chrome book</a:t>
                      </a:r>
                      <a:endParaRPr sz="1100" u="none" cap="none" strike="noStrike">
                        <a:latin typeface="Calibri"/>
                        <a:ea typeface="Calibri"/>
                        <a:cs typeface="Calibri"/>
                        <a:sym typeface="Calibri"/>
                      </a:endParaRPr>
                    </a:p>
                  </a:txBody>
                  <a:tcPr marT="0" marB="0" marR="68575" marL="68575"/>
                </a:tc>
                <a:tc>
                  <a:txBody>
                    <a:bodyPr/>
                    <a:lstStyle/>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Help those that need it when technology problems arise</a:t>
                      </a:r>
                      <a:endParaRPr sz="1100" u="none" cap="none" strike="noStrike">
                        <a:latin typeface="Calibri"/>
                        <a:ea typeface="Calibri"/>
                        <a:cs typeface="Calibri"/>
                        <a:sym typeface="Calibri"/>
                      </a:endParaRPr>
                    </a:p>
                  </a:txBody>
                  <a:tcPr marT="0" marB="0" marR="68575" marL="68575"/>
                </a:tc>
              </a:tr>
              <a:tr h="752400">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Wildcat Time</a:t>
                      </a:r>
                      <a:endParaRPr sz="1100" u="none" cap="none" strike="noStrike">
                        <a:latin typeface="Calibri"/>
                        <a:ea typeface="Calibri"/>
                        <a:cs typeface="Calibri"/>
                        <a:sym typeface="Calibri"/>
                      </a:endParaRPr>
                    </a:p>
                  </a:txBody>
                  <a:tcPr marT="0" marB="0" marR="68575" marL="68575">
                    <a:solidFill>
                      <a:srgbClr val="B4C6E7"/>
                    </a:solidFill>
                  </a:tcPr>
                </a:tc>
                <a:tc>
                  <a:txBody>
                    <a:bodyPr/>
                    <a:lstStyle/>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Quietly complete tasks </a:t>
                      </a:r>
                      <a:endParaRPr sz="1100" u="none" cap="none" strike="noStrike">
                        <a:latin typeface="Calibri"/>
                        <a:ea typeface="Calibri"/>
                        <a:cs typeface="Calibri"/>
                        <a:sym typeface="Calibri"/>
                      </a:endParaRPr>
                    </a:p>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Stay in your seat unless given permission to be out of it</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        Use this time wisely</a:t>
                      </a:r>
                      <a:endParaRPr sz="1100" u="none" cap="none" strike="noStrike">
                        <a:latin typeface="Calibri"/>
                        <a:ea typeface="Calibri"/>
                        <a:cs typeface="Calibri"/>
                        <a:sym typeface="Calibri"/>
                      </a:endParaRPr>
                    </a:p>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Organize your things </a:t>
                      </a:r>
                      <a:endParaRPr sz="1100" u="none" cap="none" strike="noStrike">
                        <a:latin typeface="Calibri"/>
                        <a:ea typeface="Calibri"/>
                        <a:cs typeface="Calibri"/>
                        <a:sym typeface="Calibri"/>
                      </a:endParaRPr>
                    </a:p>
                  </a:txBody>
                  <a:tcPr marT="0" marB="0" marR="68575" marL="68575"/>
                </a:tc>
                <a:tc>
                  <a:txBody>
                    <a:bodyPr/>
                    <a:lstStyle/>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Work independently without distracting others</a:t>
                      </a:r>
                      <a:endParaRPr sz="1100" u="none" cap="none" strike="noStrike">
                        <a:latin typeface="Calibri"/>
                        <a:ea typeface="Calibri"/>
                        <a:cs typeface="Calibri"/>
                        <a:sym typeface="Calibri"/>
                      </a:endParaRPr>
                    </a:p>
                  </a:txBody>
                  <a:tcPr marT="0" marB="0" marR="68575" marL="68575"/>
                </a:tc>
                <a:tc>
                  <a:txBody>
                    <a:bodyPr/>
                    <a:lstStyle/>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Kindly remind others of our expectations</a:t>
                      </a:r>
                      <a:endParaRPr sz="11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0" marB="0" marR="68575" marL="68575"/>
                </a:tc>
              </a:tr>
              <a:tr h="1114000">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Cleaning up/Leaving the room</a:t>
                      </a:r>
                      <a:endParaRPr sz="1100" u="none" cap="none" strike="noStrike">
                        <a:latin typeface="Calibri"/>
                        <a:ea typeface="Calibri"/>
                        <a:cs typeface="Calibri"/>
                        <a:sym typeface="Calibri"/>
                      </a:endParaRPr>
                    </a:p>
                  </a:txBody>
                  <a:tcPr marT="0" marB="0" marR="68575" marL="68575">
                    <a:solidFill>
                      <a:srgbClr val="B4C6E7"/>
                    </a:solidFill>
                  </a:tcPr>
                </a:tc>
                <a:tc>
                  <a:txBody>
                    <a:bodyPr/>
                    <a:lstStyle/>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Leave your area clean</a:t>
                      </a:r>
                      <a:endParaRPr sz="1100" u="none" cap="none" strike="noStrike">
                        <a:latin typeface="Calibri"/>
                        <a:ea typeface="Calibri"/>
                        <a:cs typeface="Calibri"/>
                        <a:sym typeface="Calibri"/>
                      </a:endParaRPr>
                    </a:p>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Teacher will dismiss you, not the bell</a:t>
                      </a:r>
                      <a:endParaRPr sz="11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 -      Return all supplies to </a:t>
                      </a:r>
                      <a:endParaRPr sz="11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        where they belong</a:t>
                      </a:r>
                      <a:endParaRPr sz="1100" u="none" cap="none" strike="noStrike">
                        <a:latin typeface="Calibri"/>
                        <a:ea typeface="Calibri"/>
                        <a:cs typeface="Calibri"/>
                        <a:sym typeface="Calibri"/>
                      </a:endParaRPr>
                    </a:p>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Place your work in the appropriate place</a:t>
                      </a:r>
                      <a:endParaRPr sz="1100" u="none" cap="none" strike="noStrike">
                        <a:latin typeface="Calibri"/>
                        <a:ea typeface="Calibri"/>
                        <a:cs typeface="Calibri"/>
                        <a:sym typeface="Calibri"/>
                      </a:endParaRPr>
                    </a:p>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Write homework in our agenda</a:t>
                      </a:r>
                      <a:endParaRPr sz="1100" u="none" cap="none" strike="noStrike">
                        <a:latin typeface="Calibri"/>
                        <a:ea typeface="Calibri"/>
                        <a:cs typeface="Calibri"/>
                        <a:sym typeface="Calibri"/>
                      </a:endParaRPr>
                    </a:p>
                  </a:txBody>
                  <a:tcPr marT="0" marB="0" marR="68575" marL="68575"/>
                </a:tc>
                <a:tc>
                  <a:txBody>
                    <a:bodyPr/>
                    <a:lstStyle/>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Make sure your work area is clean and free of loose items.  </a:t>
                      </a:r>
                      <a:endParaRPr sz="1100" u="none" cap="none" strike="noStrike">
                        <a:latin typeface="Calibri"/>
                        <a:ea typeface="Calibri"/>
                        <a:cs typeface="Calibri"/>
                        <a:sym typeface="Calibri"/>
                      </a:endParaRPr>
                    </a:p>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Push in your chair.</a:t>
                      </a:r>
                      <a:endParaRPr sz="1100" u="none" cap="none" strike="noStrike">
                        <a:latin typeface="Calibri"/>
                        <a:ea typeface="Calibri"/>
                        <a:cs typeface="Calibri"/>
                        <a:sym typeface="Calibri"/>
                      </a:endParaRPr>
                    </a:p>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Walk patiently out the door </a:t>
                      </a:r>
                      <a:endParaRPr sz="1100" u="none" cap="none" strike="noStrike">
                        <a:latin typeface="Calibri"/>
                        <a:ea typeface="Calibri"/>
                        <a:cs typeface="Calibri"/>
                        <a:sym typeface="Calibri"/>
                      </a:endParaRPr>
                    </a:p>
                  </a:txBody>
                  <a:tcPr marT="0" marB="0" marR="68575" marL="68575"/>
                </a:tc>
                <a:tc>
                  <a:txBody>
                    <a:bodyPr/>
                    <a:lstStyle/>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Check to see if others have taken all their belongings</a:t>
                      </a:r>
                      <a:endParaRPr sz="1100" u="none" cap="none" strike="noStrike">
                        <a:latin typeface="Calibri"/>
                        <a:ea typeface="Calibri"/>
                        <a:cs typeface="Calibri"/>
                        <a:sym typeface="Calibri"/>
                      </a:endParaRPr>
                    </a:p>
                    <a:p>
                      <a:pPr indent="-257175" lvl="0" marL="257175" marR="0" rtl="0" algn="l">
                        <a:lnSpc>
                          <a:spcPct val="100000"/>
                        </a:lnSpc>
                        <a:spcBef>
                          <a:spcPts val="0"/>
                        </a:spcBef>
                        <a:spcAft>
                          <a:spcPts val="0"/>
                        </a:spcAft>
                        <a:buClr>
                          <a:srgbClr val="000000"/>
                        </a:buClr>
                        <a:buSzPts val="1100"/>
                        <a:buFont typeface="Calibri"/>
                        <a:buChar char="-"/>
                      </a:pPr>
                      <a:r>
                        <a:rPr lang="en-US" sz="1100" u="none" cap="none" strike="noStrike">
                          <a:latin typeface="Calibri"/>
                          <a:ea typeface="Calibri"/>
                          <a:cs typeface="Calibri"/>
                          <a:sym typeface="Calibri"/>
                        </a:rPr>
                        <a:t>Kindly remind others of our expectations</a:t>
                      </a:r>
                      <a:endParaRPr sz="1100" u="none" cap="none" strike="noStrike">
                        <a:latin typeface="Calibri"/>
                        <a:ea typeface="Calibri"/>
                        <a:cs typeface="Calibri"/>
                        <a:sym typeface="Calibri"/>
                      </a:endParaRPr>
                    </a:p>
                  </a:txBody>
                  <a:tcPr marT="0" marB="0" marR="68575" marL="68575"/>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
        <p:nvSpPr>
          <p:cNvPr id="941" name="Google Shape;941;g25d8beac3a1_0_51"/>
          <p:cNvSpPr txBox="1"/>
          <p:nvPr/>
        </p:nvSpPr>
        <p:spPr>
          <a:xfrm>
            <a:off x="6495575" y="2992233"/>
            <a:ext cx="83700" cy="873600"/>
          </a:xfrm>
          <a:prstGeom prst="rect">
            <a:avLst/>
          </a:prstGeom>
          <a:solidFill>
            <a:srgbClr val="FFFFFF"/>
          </a:solidFill>
          <a:ln>
            <a:noFill/>
          </a:ln>
          <a:effectLst>
            <a:reflection blurRad="0" dir="5400000" dist="38100" endA="0" fadeDir="5400012" kx="0" rotWithShape="0" algn="bl" stPos="0" sy="-100000" ky="0"/>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42" name="Google Shape;942;g25d8beac3a1_0_51"/>
          <p:cNvPicPr preferRelativeResize="0"/>
          <p:nvPr/>
        </p:nvPicPr>
        <p:blipFill rotWithShape="1">
          <a:blip r:embed="rId3">
            <a:alphaModFix/>
          </a:blip>
          <a:srcRect b="0" l="0" r="0" t="0"/>
          <a:stretch/>
        </p:blipFill>
        <p:spPr>
          <a:xfrm>
            <a:off x="0" y="-35533"/>
            <a:ext cx="10297726" cy="7364399"/>
          </a:xfrm>
          <a:prstGeom prst="rect">
            <a:avLst/>
          </a:prstGeom>
          <a:noFill/>
          <a:ln>
            <a:noFill/>
          </a:ln>
        </p:spPr>
      </p:pic>
      <p:sp>
        <p:nvSpPr>
          <p:cNvPr id="943" name="Google Shape;943;g25d8beac3a1_0_51"/>
          <p:cNvSpPr txBox="1"/>
          <p:nvPr/>
        </p:nvSpPr>
        <p:spPr>
          <a:xfrm>
            <a:off x="2534225" y="1667167"/>
            <a:ext cx="4539300" cy="3258000"/>
          </a:xfrm>
          <a:prstGeom prst="rect">
            <a:avLst/>
          </a:prstGeom>
          <a:solidFill>
            <a:srgbClr val="FFFFFF"/>
          </a:solidFill>
          <a:ln cap="flat" cmpd="sng" w="762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800"/>
              <a:buFont typeface="Arial"/>
              <a:buNone/>
            </a:pPr>
            <a:r>
              <a:rPr b="1" i="0" lang="en-US" sz="3800" u="none" cap="none" strike="noStrike">
                <a:solidFill>
                  <a:srgbClr val="76A5AF"/>
                </a:solidFill>
                <a:latin typeface="Amatic SC"/>
                <a:ea typeface="Amatic SC"/>
                <a:cs typeface="Amatic SC"/>
                <a:sym typeface="Amatic SC"/>
              </a:rPr>
              <a:t>rewards/Incentives</a:t>
            </a:r>
            <a:endParaRPr b="1" i="0" sz="3800" u="none" cap="none" strike="noStrike">
              <a:solidFill>
                <a:srgbClr val="76A5AF"/>
              </a:solidFill>
              <a:latin typeface="Amatic SC"/>
              <a:ea typeface="Amatic SC"/>
              <a:cs typeface="Amatic SC"/>
              <a:sym typeface="Amatic SC"/>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76A5AF"/>
                </a:solidFill>
                <a:latin typeface="Amatic SC"/>
                <a:ea typeface="Amatic SC"/>
                <a:cs typeface="Amatic SC"/>
                <a:sym typeface="Amatic SC"/>
              </a:rPr>
              <a:t> </a:t>
            </a:r>
            <a:r>
              <a:rPr b="0" i="0" lang="en-US" sz="2500" u="none" cap="none" strike="noStrike">
                <a:solidFill>
                  <a:srgbClr val="201F1E"/>
                </a:solidFill>
                <a:highlight>
                  <a:schemeClr val="lt1"/>
                </a:highlight>
                <a:latin typeface="Amatic SC"/>
                <a:ea typeface="Amatic SC"/>
                <a:cs typeface="Amatic SC"/>
                <a:sym typeface="Amatic SC"/>
              </a:rPr>
              <a:t> </a:t>
            </a:r>
            <a:r>
              <a:rPr b="0" i="0" lang="en-US" sz="2800" u="none" cap="none" strike="noStrike">
                <a:solidFill>
                  <a:srgbClr val="201F1E"/>
                </a:solidFill>
                <a:highlight>
                  <a:schemeClr val="lt1"/>
                </a:highlight>
                <a:latin typeface="Amatic SC"/>
                <a:ea typeface="Amatic SC"/>
                <a:cs typeface="Amatic SC"/>
                <a:sym typeface="Amatic SC"/>
              </a:rPr>
              <a:t>Winner Tickets/Drawings</a:t>
            </a:r>
            <a:endParaRPr b="0" i="0" sz="2800" u="none" cap="none" strike="noStrike">
              <a:solidFill>
                <a:srgbClr val="201F1E"/>
              </a:solidFill>
              <a:highlight>
                <a:schemeClr val="lt1"/>
              </a:highlight>
              <a:latin typeface="Amatic SC"/>
              <a:ea typeface="Amatic SC"/>
              <a:cs typeface="Amatic SC"/>
              <a:sym typeface="Amatic SC"/>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201F1E"/>
                </a:solidFill>
                <a:highlight>
                  <a:schemeClr val="lt1"/>
                </a:highlight>
                <a:latin typeface="Amatic SC"/>
                <a:ea typeface="Amatic SC"/>
                <a:cs typeface="Amatic SC"/>
                <a:sym typeface="Amatic SC"/>
              </a:rPr>
              <a:t>Student Point Ledger </a:t>
            </a:r>
            <a:endParaRPr b="0" i="0" sz="2800" u="none" cap="none" strike="noStrike">
              <a:solidFill>
                <a:srgbClr val="201F1E"/>
              </a:solidFill>
              <a:highlight>
                <a:schemeClr val="lt1"/>
              </a:highlight>
              <a:latin typeface="Amatic SC"/>
              <a:ea typeface="Amatic SC"/>
              <a:cs typeface="Amatic SC"/>
              <a:sym typeface="Amatic SC"/>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201F1E"/>
                </a:solidFill>
                <a:highlight>
                  <a:schemeClr val="lt1"/>
                </a:highlight>
                <a:latin typeface="Amatic SC"/>
                <a:ea typeface="Amatic SC"/>
                <a:cs typeface="Amatic SC"/>
                <a:sym typeface="Amatic SC"/>
              </a:rPr>
              <a:t>and Bi-Weekly student Auction</a:t>
            </a:r>
            <a:endParaRPr b="0" i="0" sz="2800" u="none" cap="none" strike="noStrike">
              <a:solidFill>
                <a:srgbClr val="201F1E"/>
              </a:solidFill>
              <a:highlight>
                <a:schemeClr val="lt1"/>
              </a:highlight>
              <a:latin typeface="Amatic SC"/>
              <a:ea typeface="Amatic SC"/>
              <a:cs typeface="Amatic SC"/>
              <a:sym typeface="Amatic SC"/>
            </a:endParaRPr>
          </a:p>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201F1E"/>
              </a:solidFill>
              <a:highlight>
                <a:schemeClr val="lt1"/>
              </a:highlight>
              <a:latin typeface="Amatic SC"/>
              <a:ea typeface="Amatic SC"/>
              <a:cs typeface="Amatic SC"/>
              <a:sym typeface="Amatic SC"/>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201F1E"/>
                </a:solidFill>
                <a:highlight>
                  <a:schemeClr val="lt1"/>
                </a:highlight>
                <a:latin typeface="Amatic SC"/>
                <a:ea typeface="Amatic SC"/>
                <a:cs typeface="Amatic SC"/>
                <a:sym typeface="Amatic SC"/>
              </a:rPr>
              <a:t>donations</a:t>
            </a:r>
            <a:endParaRPr b="0" i="0" sz="4200" u="none" cap="none" strike="noStrike">
              <a:solidFill>
                <a:srgbClr val="76A5AF"/>
              </a:solidFill>
              <a:latin typeface="Rochester"/>
              <a:ea typeface="Rochester"/>
              <a:cs typeface="Rochester"/>
              <a:sym typeface="Rochester"/>
            </a:endParaRPr>
          </a:p>
          <a:p>
            <a:pPr indent="0" lvl="0" marL="0" marR="0" rtl="0" algn="ctr">
              <a:lnSpc>
                <a:spcPct val="100000"/>
              </a:lnSpc>
              <a:spcBef>
                <a:spcPts val="0"/>
              </a:spcBef>
              <a:spcAft>
                <a:spcPts val="0"/>
              </a:spcAft>
              <a:buClr>
                <a:srgbClr val="000000"/>
              </a:buClr>
              <a:buSzPts val="5600"/>
              <a:buFont typeface="Arial"/>
              <a:buNone/>
            </a:pPr>
            <a:r>
              <a:t/>
            </a:r>
            <a:endParaRPr b="1" i="0" sz="5600" u="none" cap="none" strike="noStrike">
              <a:solidFill>
                <a:srgbClr val="76A5AF"/>
              </a:solidFill>
              <a:latin typeface="Amatic SC"/>
              <a:ea typeface="Amatic SC"/>
              <a:cs typeface="Amatic SC"/>
              <a:sym typeface="Amatic SC"/>
            </a:endParaRPr>
          </a:p>
          <a:p>
            <a:pPr indent="0" lvl="0" marL="0" marR="0" rtl="0" algn="ctr">
              <a:lnSpc>
                <a:spcPct val="100000"/>
              </a:lnSpc>
              <a:spcBef>
                <a:spcPts val="0"/>
              </a:spcBef>
              <a:spcAft>
                <a:spcPts val="0"/>
              </a:spcAft>
              <a:buClr>
                <a:schemeClr val="dk1"/>
              </a:buClr>
              <a:buSzPts val="1100"/>
              <a:buFont typeface="Arial"/>
              <a:buNone/>
            </a:pPr>
            <a:r>
              <a:t/>
            </a:r>
            <a:endParaRPr b="1" i="0" sz="4500" u="none" cap="none" strike="noStrike">
              <a:solidFill>
                <a:srgbClr val="76A5AF"/>
              </a:solidFill>
              <a:latin typeface="Amatic SC"/>
              <a:ea typeface="Amatic SC"/>
              <a:cs typeface="Amatic SC"/>
              <a:sym typeface="Amatic SC"/>
            </a:endParaRPr>
          </a:p>
        </p:txBody>
      </p:sp>
      <p:pic>
        <p:nvPicPr>
          <p:cNvPr descr="Ikea Yellow Chair, HD Png Download , Transparent Png Image - PNGitem" id="944" name="Google Shape;944;g25d8beac3a1_0_51"/>
          <p:cNvPicPr preferRelativeResize="0"/>
          <p:nvPr/>
        </p:nvPicPr>
        <p:blipFill rotWithShape="1">
          <a:blip r:embed="rId4">
            <a:alphaModFix/>
          </a:blip>
          <a:srcRect b="11114" l="0" r="0" t="-4276"/>
          <a:stretch/>
        </p:blipFill>
        <p:spPr>
          <a:xfrm>
            <a:off x="6306250" y="3288271"/>
            <a:ext cx="2316025" cy="3318597"/>
          </a:xfrm>
          <a:prstGeom prst="rect">
            <a:avLst/>
          </a:prstGeom>
          <a:noFill/>
          <a:ln>
            <a:noFill/>
          </a:ln>
        </p:spPr>
      </p:pic>
      <p:pic>
        <p:nvPicPr>
          <p:cNvPr id="945" name="Google Shape;945;g25d8beac3a1_0_51"/>
          <p:cNvPicPr preferRelativeResize="0"/>
          <p:nvPr/>
        </p:nvPicPr>
        <p:blipFill rotWithShape="1">
          <a:blip r:embed="rId5">
            <a:alphaModFix/>
          </a:blip>
          <a:srcRect b="0" l="-5240" r="5239" t="0"/>
          <a:stretch/>
        </p:blipFill>
        <p:spPr>
          <a:xfrm>
            <a:off x="6925988" y="4579367"/>
            <a:ext cx="2739250" cy="2477678"/>
          </a:xfrm>
          <a:prstGeom prst="rect">
            <a:avLst/>
          </a:prstGeom>
          <a:noFill/>
          <a:ln>
            <a:noFill/>
          </a:ln>
        </p:spPr>
      </p:pic>
      <p:pic>
        <p:nvPicPr>
          <p:cNvPr id="946" name="Google Shape;946;g25d8beac3a1_0_51"/>
          <p:cNvPicPr preferRelativeResize="0"/>
          <p:nvPr/>
        </p:nvPicPr>
        <p:blipFill rotWithShape="1">
          <a:blip r:embed="rId6">
            <a:alphaModFix/>
          </a:blip>
          <a:srcRect b="15960" l="-127" r="-5737" t="-15960"/>
          <a:stretch/>
        </p:blipFill>
        <p:spPr>
          <a:xfrm>
            <a:off x="1795400" y="4925167"/>
            <a:ext cx="5229575" cy="2477666"/>
          </a:xfrm>
          <a:prstGeom prst="rect">
            <a:avLst/>
          </a:prstGeom>
          <a:noFill/>
          <a:ln>
            <a:noFill/>
          </a:ln>
        </p:spPr>
      </p:pic>
      <p:pic>
        <p:nvPicPr>
          <p:cNvPr id="947" name="Google Shape;947;g25d8beac3a1_0_51"/>
          <p:cNvPicPr preferRelativeResize="0"/>
          <p:nvPr/>
        </p:nvPicPr>
        <p:blipFill rotWithShape="1">
          <a:blip r:embed="rId7">
            <a:alphaModFix/>
          </a:blip>
          <a:srcRect b="0" l="0" r="0" t="0"/>
          <a:stretch/>
        </p:blipFill>
        <p:spPr>
          <a:xfrm>
            <a:off x="8025649" y="4320633"/>
            <a:ext cx="636650" cy="477475"/>
          </a:xfrm>
          <a:prstGeom prst="rect">
            <a:avLst/>
          </a:prstGeom>
          <a:noFill/>
          <a:ln>
            <a:noFill/>
          </a:ln>
        </p:spPr>
      </p:pic>
      <p:pic>
        <p:nvPicPr>
          <p:cNvPr id="948" name="Google Shape;948;g25d8beac3a1_0_51"/>
          <p:cNvPicPr preferRelativeResize="0"/>
          <p:nvPr/>
        </p:nvPicPr>
        <p:blipFill rotWithShape="1">
          <a:blip r:embed="rId8">
            <a:alphaModFix/>
          </a:blip>
          <a:srcRect b="0" l="30091" r="15305" t="3809"/>
          <a:stretch/>
        </p:blipFill>
        <p:spPr>
          <a:xfrm>
            <a:off x="8337450" y="2750200"/>
            <a:ext cx="631800" cy="1954066"/>
          </a:xfrm>
          <a:prstGeom prst="rect">
            <a:avLst/>
          </a:prstGeom>
          <a:noFill/>
          <a:ln>
            <a:noFill/>
          </a:ln>
        </p:spPr>
      </p:pic>
      <p:sp>
        <p:nvSpPr>
          <p:cNvPr id="949" name="Google Shape;949;g25d8beac3a1_0_51"/>
          <p:cNvSpPr/>
          <p:nvPr/>
        </p:nvSpPr>
        <p:spPr>
          <a:xfrm>
            <a:off x="2534163" y="320167"/>
            <a:ext cx="4539426" cy="1288132"/>
          </a:xfrm>
          <a:prstGeom prst="rect">
            <a:avLst/>
          </a:prstGeom>
        </p:spPr>
        <p:txBody>
          <a:bodyPr>
            <a:prstTxWarp prst="textPlain"/>
          </a:bodyPr>
          <a:lstStyle/>
          <a:p>
            <a:pPr lvl="0" algn="ctr"/>
            <a:r>
              <a:rPr b="0" i="0">
                <a:ln cap="flat" cmpd="sng" w="9525">
                  <a:solidFill>
                    <a:srgbClr val="595959"/>
                  </a:solidFill>
                  <a:prstDash val="solid"/>
                  <a:round/>
                  <a:headEnd len="sm" w="sm" type="none"/>
                  <a:tailEnd len="sm" w="sm" type="none"/>
                </a:ln>
                <a:solidFill>
                  <a:srgbClr val="434343"/>
                </a:solidFill>
                <a:latin typeface="Lobster"/>
              </a:rPr>
              <a:t>YOU MATTER</a:t>
            </a:r>
          </a:p>
        </p:txBody>
      </p:sp>
      <p:pic>
        <p:nvPicPr>
          <p:cNvPr id="950" name="Google Shape;950;g25d8beac3a1_0_51"/>
          <p:cNvPicPr preferRelativeResize="0"/>
          <p:nvPr/>
        </p:nvPicPr>
        <p:blipFill rotWithShape="1">
          <a:blip r:embed="rId9">
            <a:alphaModFix/>
          </a:blip>
          <a:srcRect b="0" l="0" r="0" t="0"/>
          <a:stretch/>
        </p:blipFill>
        <p:spPr>
          <a:xfrm>
            <a:off x="345575" y="1469334"/>
            <a:ext cx="1692250" cy="2956867"/>
          </a:xfrm>
          <a:prstGeom prst="rect">
            <a:avLst/>
          </a:prstGeom>
          <a:noFill/>
          <a:ln>
            <a:noFill/>
          </a:ln>
        </p:spPr>
      </p:pic>
      <p:pic>
        <p:nvPicPr>
          <p:cNvPr id="951" name="Google Shape;951;g25d8beac3a1_0_51"/>
          <p:cNvPicPr preferRelativeResize="0"/>
          <p:nvPr/>
        </p:nvPicPr>
        <p:blipFill rotWithShape="1">
          <a:blip r:embed="rId10">
            <a:alphaModFix/>
          </a:blip>
          <a:srcRect b="0" l="0" r="0" t="0"/>
          <a:stretch/>
        </p:blipFill>
        <p:spPr>
          <a:xfrm>
            <a:off x="756951" y="3058140"/>
            <a:ext cx="869500" cy="556350"/>
          </a:xfrm>
          <a:prstGeom prst="rect">
            <a:avLst/>
          </a:prstGeom>
          <a:noFill/>
          <a:ln>
            <a:noFill/>
          </a:ln>
        </p:spPr>
      </p:pic>
      <p:pic>
        <p:nvPicPr>
          <p:cNvPr id="952" name="Google Shape;952;g25d8beac3a1_0_51"/>
          <p:cNvPicPr preferRelativeResize="0"/>
          <p:nvPr/>
        </p:nvPicPr>
        <p:blipFill rotWithShape="1">
          <a:blip r:embed="rId11">
            <a:alphaModFix/>
          </a:blip>
          <a:srcRect b="24402" l="10055" r="0" t="0"/>
          <a:stretch/>
        </p:blipFill>
        <p:spPr>
          <a:xfrm rot="-928935">
            <a:off x="-27276" y="371416"/>
            <a:ext cx="2829877" cy="1046670"/>
          </a:xfrm>
          <a:prstGeom prst="rect">
            <a:avLst/>
          </a:prstGeom>
          <a:noFill/>
          <a:ln>
            <a:noFill/>
          </a:ln>
        </p:spPr>
      </p:pic>
      <p:pic>
        <p:nvPicPr>
          <p:cNvPr id="953" name="Google Shape;953;g25d8beac3a1_0_51"/>
          <p:cNvPicPr preferRelativeResize="0"/>
          <p:nvPr/>
        </p:nvPicPr>
        <p:blipFill rotWithShape="1">
          <a:blip r:embed="rId11">
            <a:alphaModFix/>
          </a:blip>
          <a:srcRect b="24402" l="10055" r="0" t="0"/>
          <a:stretch/>
        </p:blipFill>
        <p:spPr>
          <a:xfrm flipH="1" rot="928927">
            <a:off x="6844205" y="281460"/>
            <a:ext cx="2644966" cy="1226581"/>
          </a:xfrm>
          <a:prstGeom prst="rect">
            <a:avLst/>
          </a:prstGeom>
          <a:noFill/>
          <a:ln>
            <a:noFill/>
          </a:ln>
        </p:spPr>
      </p:pic>
      <p:pic>
        <p:nvPicPr>
          <p:cNvPr id="954" name="Google Shape;954;g25d8beac3a1_0_51"/>
          <p:cNvPicPr preferRelativeResize="0"/>
          <p:nvPr/>
        </p:nvPicPr>
        <p:blipFill rotWithShape="1">
          <a:blip r:embed="rId12">
            <a:alphaModFix/>
          </a:blip>
          <a:srcRect b="0" l="0" r="0" t="0"/>
          <a:stretch/>
        </p:blipFill>
        <p:spPr>
          <a:xfrm>
            <a:off x="7284608" y="1369834"/>
            <a:ext cx="2022017" cy="1438475"/>
          </a:xfrm>
          <a:prstGeom prst="rect">
            <a:avLst/>
          </a:prstGeom>
          <a:noFill/>
          <a:ln>
            <a:noFill/>
          </a:ln>
        </p:spPr>
      </p:pic>
      <p:pic>
        <p:nvPicPr>
          <p:cNvPr id="955" name="Google Shape;955;g25d8beac3a1_0_51"/>
          <p:cNvPicPr preferRelativeResize="0"/>
          <p:nvPr/>
        </p:nvPicPr>
        <p:blipFill rotWithShape="1">
          <a:blip r:embed="rId13">
            <a:alphaModFix/>
          </a:blip>
          <a:srcRect b="7577" l="0" r="0" t="0"/>
          <a:stretch/>
        </p:blipFill>
        <p:spPr>
          <a:xfrm>
            <a:off x="575200" y="1469319"/>
            <a:ext cx="423875" cy="636664"/>
          </a:xfrm>
          <a:prstGeom prst="rect">
            <a:avLst/>
          </a:prstGeom>
          <a:noFill/>
          <a:ln>
            <a:noFill/>
          </a:ln>
        </p:spPr>
      </p:pic>
      <p:pic>
        <p:nvPicPr>
          <p:cNvPr id="956" name="Google Shape;956;g25d8beac3a1_0_51"/>
          <p:cNvPicPr preferRelativeResize="0"/>
          <p:nvPr/>
        </p:nvPicPr>
        <p:blipFill rotWithShape="1">
          <a:blip r:embed="rId14">
            <a:alphaModFix/>
          </a:blip>
          <a:srcRect b="15233" l="0" r="0" t="14531"/>
          <a:stretch/>
        </p:blipFill>
        <p:spPr>
          <a:xfrm>
            <a:off x="875775" y="2211233"/>
            <a:ext cx="631850" cy="741641"/>
          </a:xfrm>
          <a:prstGeom prst="rect">
            <a:avLst/>
          </a:prstGeom>
          <a:noFill/>
          <a:ln>
            <a:noFill/>
          </a:ln>
        </p:spPr>
      </p:pic>
      <p:pic>
        <p:nvPicPr>
          <p:cNvPr id="957" name="Google Shape;957;g25d8beac3a1_0_51"/>
          <p:cNvPicPr preferRelativeResize="0"/>
          <p:nvPr/>
        </p:nvPicPr>
        <p:blipFill rotWithShape="1">
          <a:blip r:embed="rId15">
            <a:alphaModFix/>
          </a:blip>
          <a:srcRect b="0" l="22965" r="21208" t="0"/>
          <a:stretch/>
        </p:blipFill>
        <p:spPr>
          <a:xfrm>
            <a:off x="1191450" y="1369838"/>
            <a:ext cx="534950" cy="73612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sp>
        <p:nvSpPr>
          <p:cNvPr id="962" name="Google Shape;962;g914a8ae137_0_10"/>
          <p:cNvSpPr txBox="1"/>
          <p:nvPr/>
        </p:nvSpPr>
        <p:spPr>
          <a:xfrm>
            <a:off x="6495575" y="2992233"/>
            <a:ext cx="83700" cy="873600"/>
          </a:xfrm>
          <a:prstGeom prst="rect">
            <a:avLst/>
          </a:prstGeom>
          <a:solidFill>
            <a:srgbClr val="FFFFFF"/>
          </a:solidFill>
          <a:ln>
            <a:noFill/>
          </a:ln>
          <a:effectLst>
            <a:reflection blurRad="0" dir="5400000" dist="38100" endA="0" fadeDir="5400012" kx="0" rotWithShape="0" algn="bl" stPos="0" sy="-100000" ky="0"/>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63" name="Google Shape;963;g914a8ae137_0_10"/>
          <p:cNvPicPr preferRelativeResize="0"/>
          <p:nvPr/>
        </p:nvPicPr>
        <p:blipFill rotWithShape="1">
          <a:blip r:embed="rId3">
            <a:alphaModFix/>
          </a:blip>
          <a:srcRect b="0" l="0" r="0" t="0"/>
          <a:stretch/>
        </p:blipFill>
        <p:spPr>
          <a:xfrm>
            <a:off x="0" y="0"/>
            <a:ext cx="10297726" cy="7328867"/>
          </a:xfrm>
          <a:prstGeom prst="rect">
            <a:avLst/>
          </a:prstGeom>
          <a:noFill/>
          <a:ln>
            <a:noFill/>
          </a:ln>
        </p:spPr>
      </p:pic>
      <p:pic>
        <p:nvPicPr>
          <p:cNvPr id="964" name="Google Shape;964;g914a8ae137_0_10"/>
          <p:cNvPicPr preferRelativeResize="0"/>
          <p:nvPr/>
        </p:nvPicPr>
        <p:blipFill rotWithShape="1">
          <a:blip r:embed="rId4">
            <a:alphaModFix/>
          </a:blip>
          <a:srcRect b="0" l="0" r="0" t="0"/>
          <a:stretch/>
        </p:blipFill>
        <p:spPr>
          <a:xfrm>
            <a:off x="-242050" y="1394933"/>
            <a:ext cx="3371750" cy="2583400"/>
          </a:xfrm>
          <a:prstGeom prst="rect">
            <a:avLst/>
          </a:prstGeom>
          <a:noFill/>
          <a:ln>
            <a:noFill/>
          </a:ln>
        </p:spPr>
      </p:pic>
      <p:sp>
        <p:nvSpPr>
          <p:cNvPr id="965" name="Google Shape;965;g914a8ae137_0_10"/>
          <p:cNvSpPr txBox="1"/>
          <p:nvPr/>
        </p:nvSpPr>
        <p:spPr>
          <a:xfrm>
            <a:off x="2741214" y="656233"/>
            <a:ext cx="4452000" cy="4060800"/>
          </a:xfrm>
          <a:prstGeom prst="rect">
            <a:avLst/>
          </a:prstGeom>
          <a:solidFill>
            <a:srgbClr val="FFFFFF"/>
          </a:solidFill>
          <a:ln cap="flat" cmpd="sng" w="762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500"/>
              <a:buFont typeface="Arial"/>
              <a:buNone/>
            </a:pPr>
            <a:r>
              <a:t/>
            </a:r>
            <a:endParaRPr b="0" i="0" sz="4500" u="none" cap="none" strike="noStrike">
              <a:solidFill>
                <a:srgbClr val="76A5AF"/>
              </a:solidFill>
              <a:latin typeface="Rochester"/>
              <a:ea typeface="Rochester"/>
              <a:cs typeface="Rochester"/>
              <a:sym typeface="Rochester"/>
            </a:endParaRPr>
          </a:p>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76A5AF"/>
                </a:solidFill>
                <a:latin typeface="Amatic SC"/>
                <a:ea typeface="Amatic SC"/>
                <a:cs typeface="Amatic SC"/>
                <a:sym typeface="Amatic SC"/>
              </a:rPr>
              <a:t>Virtual or Live Parent Teacher </a:t>
            </a:r>
            <a:endParaRPr b="1" i="0" sz="2800" u="none" cap="none" strike="noStrike">
              <a:solidFill>
                <a:srgbClr val="76A5AF"/>
              </a:solidFill>
              <a:latin typeface="Amatic SC"/>
              <a:ea typeface="Amatic SC"/>
              <a:cs typeface="Amatic SC"/>
              <a:sym typeface="Amatic SC"/>
            </a:endParaRPr>
          </a:p>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76A5AF"/>
                </a:solidFill>
                <a:latin typeface="Amatic SC"/>
                <a:ea typeface="Amatic SC"/>
                <a:cs typeface="Amatic SC"/>
                <a:sym typeface="Amatic SC"/>
              </a:rPr>
              <a:t>Conferences</a:t>
            </a:r>
            <a:endParaRPr b="1" i="0" sz="2800" u="none" cap="none" strike="noStrike">
              <a:solidFill>
                <a:srgbClr val="76A5AF"/>
              </a:solidFill>
              <a:latin typeface="Amatic SC"/>
              <a:ea typeface="Amatic SC"/>
              <a:cs typeface="Amatic SC"/>
              <a:sym typeface="Amatic SC"/>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76A5AF"/>
                </a:solidFill>
                <a:latin typeface="Amatic SC"/>
                <a:ea typeface="Amatic SC"/>
                <a:cs typeface="Amatic SC"/>
                <a:sym typeface="Amatic SC"/>
              </a:rPr>
              <a:t> </a:t>
            </a:r>
            <a:r>
              <a:rPr b="0" i="0" lang="en-US" sz="2500" u="none" cap="none" strike="noStrike">
                <a:solidFill>
                  <a:srgbClr val="201F1E"/>
                </a:solidFill>
                <a:highlight>
                  <a:srgbClr val="FFFFFF"/>
                </a:highlight>
                <a:latin typeface="Amatic SC"/>
                <a:ea typeface="Amatic SC"/>
                <a:cs typeface="Amatic SC"/>
                <a:sym typeface="Amatic SC"/>
              </a:rPr>
              <a:t> Conference Dates Monday, 9/</a:t>
            </a:r>
            <a:r>
              <a:rPr lang="en-US" sz="2500">
                <a:solidFill>
                  <a:srgbClr val="201F1E"/>
                </a:solidFill>
                <a:highlight>
                  <a:srgbClr val="FFFFFF"/>
                </a:highlight>
                <a:latin typeface="Amatic SC"/>
                <a:ea typeface="Amatic SC"/>
                <a:cs typeface="Amatic SC"/>
                <a:sym typeface="Amatic SC"/>
              </a:rPr>
              <a:t>25-9/29</a:t>
            </a:r>
            <a:endParaRPr b="0" i="0" sz="2500" u="none" cap="none" strike="noStrike">
              <a:solidFill>
                <a:srgbClr val="201F1E"/>
              </a:solidFill>
              <a:highlight>
                <a:srgbClr val="FFFFFF"/>
              </a:highlight>
              <a:latin typeface="Amatic SC"/>
              <a:ea typeface="Amatic SC"/>
              <a:cs typeface="Amatic SC"/>
              <a:sym typeface="Amatic SC"/>
            </a:endParaRPr>
          </a:p>
          <a:p>
            <a:pPr indent="0" lvl="0" marL="0" marR="0" rtl="0" algn="ctr">
              <a:lnSpc>
                <a:spcPct val="100000"/>
              </a:lnSpc>
              <a:spcBef>
                <a:spcPts val="0"/>
              </a:spcBef>
              <a:spcAft>
                <a:spcPts val="0"/>
              </a:spcAft>
              <a:buClr>
                <a:srgbClr val="000000"/>
              </a:buClr>
              <a:buSzPts val="2500"/>
              <a:buFont typeface="Arial"/>
              <a:buNone/>
            </a:pPr>
            <a:r>
              <a:t/>
            </a:r>
            <a:endParaRPr b="0" i="0" sz="2500" u="none" cap="none" strike="noStrike">
              <a:solidFill>
                <a:srgbClr val="76A5AF"/>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2500"/>
              <a:buFont typeface="Arial"/>
              <a:buNone/>
            </a:pPr>
            <a:r>
              <a:rPr b="1" i="0" lang="en-US" sz="2500" u="none" cap="none" strike="noStrike">
                <a:solidFill>
                  <a:srgbClr val="76A5AF"/>
                </a:solidFill>
                <a:latin typeface="Crafty Girls"/>
                <a:ea typeface="Crafty Girls"/>
                <a:cs typeface="Crafty Girls"/>
                <a:sym typeface="Crafty Girls"/>
              </a:rPr>
              <a:t>*using sign up link sent through </a:t>
            </a:r>
            <a:r>
              <a:rPr b="1" lang="en-US" sz="2500">
                <a:solidFill>
                  <a:srgbClr val="76A5AF"/>
                </a:solidFill>
                <a:latin typeface="Crafty Girls"/>
                <a:ea typeface="Crafty Girls"/>
                <a:cs typeface="Crafty Girls"/>
                <a:sym typeface="Crafty Girls"/>
              </a:rPr>
              <a:t>Remind App</a:t>
            </a:r>
            <a:endParaRPr b="1" i="0" sz="2500" u="none" cap="none" strike="noStrike">
              <a:solidFill>
                <a:srgbClr val="76A5AF"/>
              </a:solidFill>
              <a:latin typeface="Crafty Girls"/>
              <a:ea typeface="Crafty Girls"/>
              <a:cs typeface="Crafty Girls"/>
              <a:sym typeface="Crafty Girls"/>
            </a:endParaRPr>
          </a:p>
        </p:txBody>
      </p:sp>
      <p:pic>
        <p:nvPicPr>
          <p:cNvPr id="966" name="Google Shape;966;g914a8ae137_0_10"/>
          <p:cNvPicPr preferRelativeResize="0"/>
          <p:nvPr/>
        </p:nvPicPr>
        <p:blipFill rotWithShape="1">
          <a:blip r:embed="rId5">
            <a:alphaModFix/>
          </a:blip>
          <a:srcRect b="-7290" l="0" r="0" t="7290"/>
          <a:stretch/>
        </p:blipFill>
        <p:spPr>
          <a:xfrm>
            <a:off x="0" y="29600"/>
            <a:ext cx="2622675" cy="2061900"/>
          </a:xfrm>
          <a:prstGeom prst="rect">
            <a:avLst/>
          </a:prstGeom>
          <a:noFill/>
          <a:ln>
            <a:noFill/>
          </a:ln>
        </p:spPr>
      </p:pic>
      <p:pic>
        <p:nvPicPr>
          <p:cNvPr id="967" name="Google Shape;967;g914a8ae137_0_10"/>
          <p:cNvPicPr preferRelativeResize="0"/>
          <p:nvPr/>
        </p:nvPicPr>
        <p:blipFill rotWithShape="1">
          <a:blip r:embed="rId4">
            <a:alphaModFix/>
          </a:blip>
          <a:srcRect b="0" l="0" r="0" t="0"/>
          <a:stretch/>
        </p:blipFill>
        <p:spPr>
          <a:xfrm>
            <a:off x="-342649" y="2272533"/>
            <a:ext cx="3572950" cy="2909434"/>
          </a:xfrm>
          <a:prstGeom prst="rect">
            <a:avLst/>
          </a:prstGeom>
          <a:noFill/>
          <a:ln>
            <a:noFill/>
          </a:ln>
        </p:spPr>
      </p:pic>
      <p:pic>
        <p:nvPicPr>
          <p:cNvPr id="968" name="Google Shape;968;g914a8ae137_0_10"/>
          <p:cNvPicPr preferRelativeResize="0"/>
          <p:nvPr/>
        </p:nvPicPr>
        <p:blipFill rotWithShape="1">
          <a:blip r:embed="rId5">
            <a:alphaModFix/>
          </a:blip>
          <a:srcRect b="0" l="0" r="0" t="0"/>
          <a:stretch/>
        </p:blipFill>
        <p:spPr>
          <a:xfrm>
            <a:off x="7311775" y="0"/>
            <a:ext cx="2985949" cy="1827132"/>
          </a:xfrm>
          <a:prstGeom prst="rect">
            <a:avLst/>
          </a:prstGeom>
          <a:noFill/>
          <a:ln>
            <a:noFill/>
          </a:ln>
        </p:spPr>
      </p:pic>
      <p:pic>
        <p:nvPicPr>
          <p:cNvPr id="969" name="Google Shape;969;g914a8ae137_0_10"/>
          <p:cNvPicPr preferRelativeResize="0"/>
          <p:nvPr/>
        </p:nvPicPr>
        <p:blipFill rotWithShape="1">
          <a:blip r:embed="rId6">
            <a:alphaModFix/>
          </a:blip>
          <a:srcRect b="0" l="0" r="0" t="0"/>
          <a:stretch/>
        </p:blipFill>
        <p:spPr>
          <a:xfrm>
            <a:off x="511414" y="1796266"/>
            <a:ext cx="487924" cy="433175"/>
          </a:xfrm>
          <a:prstGeom prst="rect">
            <a:avLst/>
          </a:prstGeom>
          <a:noFill/>
          <a:ln>
            <a:noFill/>
          </a:ln>
        </p:spPr>
      </p:pic>
      <p:pic>
        <p:nvPicPr>
          <p:cNvPr id="970" name="Google Shape;970;g914a8ae137_0_10"/>
          <p:cNvPicPr preferRelativeResize="0"/>
          <p:nvPr/>
        </p:nvPicPr>
        <p:blipFill rotWithShape="1">
          <a:blip r:embed="rId7">
            <a:alphaModFix/>
          </a:blip>
          <a:srcRect b="0" l="0" r="0" t="0"/>
          <a:stretch/>
        </p:blipFill>
        <p:spPr>
          <a:xfrm>
            <a:off x="2622675" y="-37017"/>
            <a:ext cx="4836850" cy="1901166"/>
          </a:xfrm>
          <a:prstGeom prst="rect">
            <a:avLst/>
          </a:prstGeom>
          <a:noFill/>
          <a:ln>
            <a:noFill/>
          </a:ln>
        </p:spPr>
      </p:pic>
      <p:pic>
        <p:nvPicPr>
          <p:cNvPr id="971" name="Google Shape;971;g914a8ae137_0_10"/>
          <p:cNvPicPr preferRelativeResize="0"/>
          <p:nvPr/>
        </p:nvPicPr>
        <p:blipFill rotWithShape="1">
          <a:blip r:embed="rId8">
            <a:alphaModFix/>
          </a:blip>
          <a:srcRect b="0" l="0" r="-5864" t="0"/>
          <a:stretch/>
        </p:blipFill>
        <p:spPr>
          <a:xfrm>
            <a:off x="2352438" y="5245800"/>
            <a:ext cx="5229575" cy="2477666"/>
          </a:xfrm>
          <a:prstGeom prst="rect">
            <a:avLst/>
          </a:prstGeom>
          <a:noFill/>
          <a:ln>
            <a:noFill/>
          </a:ln>
        </p:spPr>
      </p:pic>
      <p:pic>
        <p:nvPicPr>
          <p:cNvPr id="972" name="Google Shape;972;g914a8ae137_0_10"/>
          <p:cNvPicPr preferRelativeResize="0"/>
          <p:nvPr/>
        </p:nvPicPr>
        <p:blipFill rotWithShape="1">
          <a:blip r:embed="rId9">
            <a:alphaModFix/>
          </a:blip>
          <a:srcRect b="0" l="3506" r="3986" t="0"/>
          <a:stretch/>
        </p:blipFill>
        <p:spPr>
          <a:xfrm flipH="1">
            <a:off x="30024" y="3623358"/>
            <a:ext cx="2140051" cy="3016043"/>
          </a:xfrm>
          <a:prstGeom prst="rect">
            <a:avLst/>
          </a:prstGeom>
          <a:noFill/>
          <a:ln>
            <a:noFill/>
          </a:ln>
        </p:spPr>
      </p:pic>
      <p:pic>
        <p:nvPicPr>
          <p:cNvPr id="973" name="Google Shape;973;g914a8ae137_0_10"/>
          <p:cNvPicPr preferRelativeResize="0"/>
          <p:nvPr/>
        </p:nvPicPr>
        <p:blipFill rotWithShape="1">
          <a:blip r:embed="rId10">
            <a:alphaModFix/>
          </a:blip>
          <a:srcRect b="0" l="0" r="0" t="0"/>
          <a:stretch/>
        </p:blipFill>
        <p:spPr>
          <a:xfrm>
            <a:off x="511437" y="2558971"/>
            <a:ext cx="487925" cy="734863"/>
          </a:xfrm>
          <a:prstGeom prst="rect">
            <a:avLst/>
          </a:prstGeom>
          <a:noFill/>
          <a:ln>
            <a:noFill/>
          </a:ln>
        </p:spPr>
      </p:pic>
      <p:pic>
        <p:nvPicPr>
          <p:cNvPr id="974" name="Google Shape;974;g914a8ae137_0_10"/>
          <p:cNvPicPr preferRelativeResize="0"/>
          <p:nvPr/>
        </p:nvPicPr>
        <p:blipFill rotWithShape="1">
          <a:blip r:embed="rId11">
            <a:alphaModFix/>
          </a:blip>
          <a:srcRect b="0" l="0" r="0" t="0"/>
          <a:stretch/>
        </p:blipFill>
        <p:spPr>
          <a:xfrm>
            <a:off x="30035" y="5444600"/>
            <a:ext cx="1264725" cy="1264725"/>
          </a:xfrm>
          <a:prstGeom prst="rect">
            <a:avLst/>
          </a:prstGeom>
          <a:noFill/>
          <a:ln>
            <a:noFill/>
          </a:ln>
        </p:spPr>
      </p:pic>
      <p:pic>
        <p:nvPicPr>
          <p:cNvPr id="975" name="Google Shape;975;g914a8ae137_0_10"/>
          <p:cNvPicPr preferRelativeResize="0"/>
          <p:nvPr/>
        </p:nvPicPr>
        <p:blipFill rotWithShape="1">
          <a:blip r:embed="rId12">
            <a:alphaModFix/>
          </a:blip>
          <a:srcRect b="0" l="23155" r="23330" t="0"/>
          <a:stretch/>
        </p:blipFill>
        <p:spPr>
          <a:xfrm>
            <a:off x="365688" y="4857995"/>
            <a:ext cx="593400" cy="846305"/>
          </a:xfrm>
          <a:prstGeom prst="rect">
            <a:avLst/>
          </a:prstGeom>
          <a:noFill/>
          <a:ln>
            <a:noFill/>
          </a:ln>
        </p:spPr>
      </p:pic>
      <p:pic>
        <p:nvPicPr>
          <p:cNvPr id="976" name="Google Shape;976;g914a8ae137_0_10"/>
          <p:cNvPicPr preferRelativeResize="0"/>
          <p:nvPr/>
        </p:nvPicPr>
        <p:blipFill rotWithShape="1">
          <a:blip r:embed="rId13">
            <a:alphaModFix/>
          </a:blip>
          <a:srcRect b="54053" l="39472" r="43109" t="4731"/>
          <a:stretch/>
        </p:blipFill>
        <p:spPr>
          <a:xfrm>
            <a:off x="8213968" y="930934"/>
            <a:ext cx="881955" cy="4161767"/>
          </a:xfrm>
          <a:prstGeom prst="rect">
            <a:avLst/>
          </a:prstGeom>
          <a:noFill/>
          <a:ln>
            <a:noFill/>
          </a:ln>
        </p:spPr>
      </p:pic>
      <p:pic>
        <p:nvPicPr>
          <p:cNvPr id="977" name="Google Shape;977;g914a8ae137_0_10"/>
          <p:cNvPicPr preferRelativeResize="0"/>
          <p:nvPr/>
        </p:nvPicPr>
        <p:blipFill rotWithShape="1">
          <a:blip r:embed="rId14">
            <a:alphaModFix/>
          </a:blip>
          <a:srcRect b="15233" l="0" r="0" t="14531"/>
          <a:stretch/>
        </p:blipFill>
        <p:spPr>
          <a:xfrm>
            <a:off x="1916938" y="2486617"/>
            <a:ext cx="631850" cy="741641"/>
          </a:xfrm>
          <a:prstGeom prst="rect">
            <a:avLst/>
          </a:prstGeom>
          <a:noFill/>
          <a:ln>
            <a:noFill/>
          </a:ln>
        </p:spPr>
      </p:pic>
      <p:pic>
        <p:nvPicPr>
          <p:cNvPr id="978" name="Google Shape;978;g914a8ae137_0_10"/>
          <p:cNvPicPr preferRelativeResize="0"/>
          <p:nvPr/>
        </p:nvPicPr>
        <p:blipFill rotWithShape="1">
          <a:blip r:embed="rId15">
            <a:alphaModFix/>
          </a:blip>
          <a:srcRect b="0" l="34374" r="32509" t="0"/>
          <a:stretch/>
        </p:blipFill>
        <p:spPr>
          <a:xfrm>
            <a:off x="7311775" y="1518650"/>
            <a:ext cx="902200" cy="4829866"/>
          </a:xfrm>
          <a:prstGeom prst="rect">
            <a:avLst/>
          </a:prstGeom>
          <a:noFill/>
          <a:ln>
            <a:noFill/>
          </a:ln>
        </p:spPr>
      </p:pic>
      <p:pic>
        <p:nvPicPr>
          <p:cNvPr id="979" name="Google Shape;979;g914a8ae137_0_10"/>
          <p:cNvPicPr preferRelativeResize="0"/>
          <p:nvPr/>
        </p:nvPicPr>
        <p:blipFill rotWithShape="1">
          <a:blip r:embed="rId16">
            <a:alphaModFix/>
          </a:blip>
          <a:srcRect b="0" l="0" r="0" t="0"/>
          <a:stretch/>
        </p:blipFill>
        <p:spPr>
          <a:xfrm>
            <a:off x="2437575" y="5249633"/>
            <a:ext cx="4057999" cy="2470000"/>
          </a:xfrm>
          <a:prstGeom prst="rect">
            <a:avLst/>
          </a:prstGeom>
          <a:noFill/>
          <a:ln>
            <a:noFill/>
          </a:ln>
        </p:spPr>
      </p:pic>
      <p:pic>
        <p:nvPicPr>
          <p:cNvPr id="980" name="Google Shape;980;g914a8ae137_0_10"/>
          <p:cNvPicPr preferRelativeResize="0"/>
          <p:nvPr/>
        </p:nvPicPr>
        <p:blipFill rotWithShape="1">
          <a:blip r:embed="rId17">
            <a:alphaModFix/>
          </a:blip>
          <a:srcRect b="0" l="0" r="0" t="0"/>
          <a:stretch/>
        </p:blipFill>
        <p:spPr>
          <a:xfrm>
            <a:off x="6052391" y="3687127"/>
            <a:ext cx="3252174" cy="2505649"/>
          </a:xfrm>
          <a:prstGeom prst="rect">
            <a:avLst/>
          </a:prstGeom>
          <a:noFill/>
          <a:ln>
            <a:noFill/>
          </a:ln>
          <a:effectLst>
            <a:outerShdw blurRad="57150" rotWithShape="0" algn="bl" dir="5940000" dist="19050">
              <a:srgbClr val="000000">
                <a:alpha val="49803"/>
              </a:srgbClr>
            </a:outerShdw>
          </a:effectLst>
        </p:spPr>
      </p:pic>
      <p:pic>
        <p:nvPicPr>
          <p:cNvPr id="981" name="Google Shape;981;g914a8ae137_0_10"/>
          <p:cNvPicPr preferRelativeResize="0"/>
          <p:nvPr/>
        </p:nvPicPr>
        <p:blipFill rotWithShape="1">
          <a:blip r:embed="rId18">
            <a:alphaModFix/>
          </a:blip>
          <a:srcRect b="28757" l="8857" r="9880" t="21425"/>
          <a:stretch/>
        </p:blipFill>
        <p:spPr>
          <a:xfrm flipH="1">
            <a:off x="4012368" y="5367400"/>
            <a:ext cx="908425" cy="658566"/>
          </a:xfrm>
          <a:prstGeom prst="rect">
            <a:avLst/>
          </a:prstGeom>
          <a:noFill/>
          <a:ln>
            <a:noFill/>
          </a:ln>
        </p:spPr>
      </p:pic>
      <p:pic>
        <p:nvPicPr>
          <p:cNvPr id="982" name="Google Shape;982;g914a8ae137_0_10"/>
          <p:cNvPicPr preferRelativeResize="0"/>
          <p:nvPr/>
        </p:nvPicPr>
        <p:blipFill rotWithShape="1">
          <a:blip r:embed="rId19">
            <a:alphaModFix/>
          </a:blip>
          <a:srcRect b="5521" l="20674" r="15691" t="5707"/>
          <a:stretch/>
        </p:blipFill>
        <p:spPr>
          <a:xfrm flipH="1">
            <a:off x="8639725" y="3978317"/>
            <a:ext cx="1620975" cy="2743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3"/>
          <p:cNvSpPr txBox="1"/>
          <p:nvPr>
            <p:ph type="title"/>
          </p:nvPr>
        </p:nvSpPr>
        <p:spPr>
          <a:xfrm>
            <a:off x="685800" y="381000"/>
            <a:ext cx="6870700" cy="1295400"/>
          </a:xfrm>
          <a:prstGeom prst="rect">
            <a:avLst/>
          </a:prstGeom>
          <a:noFill/>
          <a:ln>
            <a:noFill/>
          </a:ln>
        </p:spPr>
        <p:txBody>
          <a:bodyPr anchorCtr="0" anchor="b" bIns="45700" lIns="45700" spcFirstLastPara="1" rIns="45700" wrap="square" tIns="45700">
            <a:normAutofit/>
          </a:bodyPr>
          <a:lstStyle/>
          <a:p>
            <a:pPr indent="0" lvl="0" marL="0" rtl="0" algn="ctr">
              <a:lnSpc>
                <a:spcPct val="100000"/>
              </a:lnSpc>
              <a:spcBef>
                <a:spcPts val="0"/>
              </a:spcBef>
              <a:spcAft>
                <a:spcPts val="0"/>
              </a:spcAft>
              <a:buClr>
                <a:schemeClr val="accent2"/>
              </a:buClr>
              <a:buSzPts val="4400"/>
              <a:buFont typeface="Comic Sans MS"/>
              <a:buNone/>
            </a:pPr>
            <a:r>
              <a:rPr b="0" i="0" lang="en-US" sz="4400" u="none" cap="none" strike="noStrike">
                <a:solidFill>
                  <a:schemeClr val="accent2"/>
                </a:solidFill>
                <a:latin typeface="Comic Sans MS"/>
                <a:ea typeface="Comic Sans MS"/>
                <a:cs typeface="Comic Sans MS"/>
                <a:sym typeface="Comic Sans MS"/>
              </a:rPr>
              <a:t>All About Me</a:t>
            </a:r>
            <a:endParaRPr/>
          </a:p>
        </p:txBody>
      </p:sp>
      <p:sp>
        <p:nvSpPr>
          <p:cNvPr id="756" name="Google Shape;756;p3"/>
          <p:cNvSpPr txBox="1"/>
          <p:nvPr>
            <p:ph idx="1" type="body"/>
          </p:nvPr>
        </p:nvSpPr>
        <p:spPr>
          <a:xfrm>
            <a:off x="685800" y="1828800"/>
            <a:ext cx="7696200" cy="3657600"/>
          </a:xfrm>
          <a:prstGeom prst="rect">
            <a:avLst/>
          </a:prstGeom>
          <a:noFill/>
          <a:ln>
            <a:noFill/>
          </a:ln>
        </p:spPr>
        <p:txBody>
          <a:bodyPr anchorCtr="0" anchor="t" bIns="45700" lIns="45700" spcFirstLastPara="1" rIns="45700" wrap="square" tIns="45700">
            <a:normAutofit/>
          </a:bodyPr>
          <a:lstStyle/>
          <a:p>
            <a:pPr indent="-342900" lvl="0" marL="342900" rtl="0" algn="l">
              <a:lnSpc>
                <a:spcPct val="80000"/>
              </a:lnSpc>
              <a:spcBef>
                <a:spcPts val="0"/>
              </a:spcBef>
              <a:spcAft>
                <a:spcPts val="0"/>
              </a:spcAft>
              <a:buSzPts val="2800"/>
              <a:buChar char="∙"/>
            </a:pPr>
            <a:r>
              <a:rPr lang="en-US" sz="2800"/>
              <a:t>My background</a:t>
            </a:r>
            <a:endParaRPr/>
          </a:p>
          <a:p>
            <a:pPr indent="-285750" lvl="1" marL="742950" rtl="0" algn="l">
              <a:lnSpc>
                <a:spcPct val="80000"/>
              </a:lnSpc>
              <a:spcBef>
                <a:spcPts val="600"/>
              </a:spcBef>
              <a:spcAft>
                <a:spcPts val="0"/>
              </a:spcAft>
              <a:buClr>
                <a:srgbClr val="FFB800"/>
              </a:buClr>
              <a:buSzPts val="2800"/>
              <a:buChar char="∙"/>
            </a:pPr>
            <a:r>
              <a:rPr lang="en-US" sz="2800"/>
              <a:t>I live in Chino Hills &amp; my kids attend Chino Hills High School.</a:t>
            </a:r>
            <a:endParaRPr/>
          </a:p>
          <a:p>
            <a:pPr indent="-285750" lvl="1" marL="742950" rtl="0" algn="l">
              <a:lnSpc>
                <a:spcPct val="80000"/>
              </a:lnSpc>
              <a:spcBef>
                <a:spcPts val="600"/>
              </a:spcBef>
              <a:spcAft>
                <a:spcPts val="0"/>
              </a:spcAft>
              <a:buClr>
                <a:srgbClr val="FFB800"/>
              </a:buClr>
              <a:buSzPts val="2800"/>
              <a:buChar char="∙"/>
            </a:pPr>
            <a:r>
              <a:rPr lang="en-US" sz="2800"/>
              <a:t>I am from Southern California.</a:t>
            </a:r>
            <a:endParaRPr/>
          </a:p>
          <a:p>
            <a:pPr indent="-342900" lvl="0" marL="342900" rtl="0" algn="l">
              <a:lnSpc>
                <a:spcPct val="80000"/>
              </a:lnSpc>
              <a:spcBef>
                <a:spcPts val="600"/>
              </a:spcBef>
              <a:spcAft>
                <a:spcPts val="0"/>
              </a:spcAft>
              <a:buSzPts val="2800"/>
              <a:buChar char="∙"/>
            </a:pPr>
            <a:r>
              <a:rPr lang="en-US" sz="2800"/>
              <a:t>My experience</a:t>
            </a:r>
            <a:endParaRPr/>
          </a:p>
          <a:p>
            <a:pPr indent="-285750" lvl="1" marL="742950" rtl="0" algn="l">
              <a:lnSpc>
                <a:spcPct val="80000"/>
              </a:lnSpc>
              <a:spcBef>
                <a:spcPts val="600"/>
              </a:spcBef>
              <a:spcAft>
                <a:spcPts val="0"/>
              </a:spcAft>
              <a:buClr>
                <a:srgbClr val="FFB800"/>
              </a:buClr>
              <a:buSzPts val="2800"/>
              <a:buChar char="∙"/>
            </a:pPr>
            <a:r>
              <a:rPr lang="en-US" sz="2800"/>
              <a:t>I’ve been teaching for 25 years.</a:t>
            </a:r>
            <a:endParaRPr/>
          </a:p>
          <a:p>
            <a:pPr indent="-285750" lvl="1" marL="742950" rtl="0" algn="l">
              <a:lnSpc>
                <a:spcPct val="80000"/>
              </a:lnSpc>
              <a:spcBef>
                <a:spcPts val="600"/>
              </a:spcBef>
              <a:spcAft>
                <a:spcPts val="0"/>
              </a:spcAft>
              <a:buClr>
                <a:srgbClr val="FFB800"/>
              </a:buClr>
              <a:buSzPts val="2800"/>
              <a:buChar char="∙"/>
            </a:pPr>
            <a:r>
              <a:rPr lang="en-US" sz="2800"/>
              <a:t>I have also taught kindergarten, 3rd, 4th and 6th grades.</a:t>
            </a:r>
            <a:endParaRPr/>
          </a:p>
        </p:txBody>
      </p:sp>
      <p:pic>
        <p:nvPicPr>
          <p:cNvPr descr="Bitmoji Image" id="757" name="Google Shape;757;p3"/>
          <p:cNvPicPr preferRelativeResize="0"/>
          <p:nvPr/>
        </p:nvPicPr>
        <p:blipFill rotWithShape="1">
          <a:blip r:embed="rId3">
            <a:alphaModFix/>
          </a:blip>
          <a:srcRect b="0" l="0" r="0" t="0"/>
          <a:stretch/>
        </p:blipFill>
        <p:spPr>
          <a:xfrm>
            <a:off x="5840550" y="4039050"/>
            <a:ext cx="2818950" cy="2818950"/>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geab293d1c0_0_0"/>
          <p:cNvSpPr txBox="1"/>
          <p:nvPr>
            <p:ph type="ctrTitle"/>
          </p:nvPr>
        </p:nvSpPr>
        <p:spPr>
          <a:xfrm>
            <a:off x="311708" y="992767"/>
            <a:ext cx="8520600" cy="2736900"/>
          </a:xfrm>
          <a:prstGeom prst="rect">
            <a:avLst/>
          </a:prstGeom>
          <a:noFill/>
          <a:ln>
            <a:noFill/>
          </a:ln>
        </p:spPr>
        <p:txBody>
          <a:bodyPr anchorCtr="0" anchor="b" bIns="45700" lIns="45700" spcFirstLastPara="1" rIns="45700" wrap="square" tIns="45700">
            <a:noAutofit/>
          </a:bodyPr>
          <a:lstStyle/>
          <a:p>
            <a:pPr indent="0" lvl="0" marL="0" rtl="0" algn="ctr">
              <a:lnSpc>
                <a:spcPct val="100000"/>
              </a:lnSpc>
              <a:spcBef>
                <a:spcPts val="0"/>
              </a:spcBef>
              <a:spcAft>
                <a:spcPts val="0"/>
              </a:spcAft>
              <a:buSzPts val="5200"/>
              <a:buNone/>
            </a:pPr>
            <a:r>
              <a:t/>
            </a:r>
            <a:endParaRPr/>
          </a:p>
        </p:txBody>
      </p:sp>
      <p:sp>
        <p:nvSpPr>
          <p:cNvPr id="988" name="Google Shape;988;geab293d1c0_0_0"/>
          <p:cNvSpPr txBox="1"/>
          <p:nvPr>
            <p:ph idx="1" type="subTitle"/>
          </p:nvPr>
        </p:nvSpPr>
        <p:spPr>
          <a:xfrm>
            <a:off x="311700" y="3778833"/>
            <a:ext cx="8520600" cy="1056900"/>
          </a:xfrm>
          <a:prstGeom prst="rect">
            <a:avLst/>
          </a:prstGeom>
          <a:noFill/>
          <a:ln>
            <a:noFill/>
          </a:ln>
        </p:spPr>
        <p:txBody>
          <a:bodyPr anchorCtr="0" anchor="t" bIns="45700" lIns="45700" spcFirstLastPara="1" rIns="45700" wrap="square" tIns="45700">
            <a:noAutofit/>
          </a:bodyPr>
          <a:lstStyle/>
          <a:p>
            <a:pPr indent="0" lvl="0" marL="0" rtl="0" algn="ctr">
              <a:lnSpc>
                <a:spcPct val="100000"/>
              </a:lnSpc>
              <a:spcBef>
                <a:spcPts val="700"/>
              </a:spcBef>
              <a:spcAft>
                <a:spcPts val="0"/>
              </a:spcAft>
              <a:buSzPts val="2800"/>
              <a:buNone/>
            </a:pPr>
            <a:r>
              <a:t/>
            </a:r>
            <a:endParaRPr/>
          </a:p>
        </p:txBody>
      </p:sp>
      <p:pic>
        <p:nvPicPr>
          <p:cNvPr id="989" name="Google Shape;989;geab293d1c0_0_0"/>
          <p:cNvPicPr preferRelativeResize="0"/>
          <p:nvPr/>
        </p:nvPicPr>
        <p:blipFill rotWithShape="1">
          <a:blip r:embed="rId3">
            <a:alphaModFix/>
          </a:blip>
          <a:srcRect b="0" l="0" r="0" t="0"/>
          <a:stretch/>
        </p:blipFill>
        <p:spPr>
          <a:xfrm>
            <a:off x="389550" y="-8"/>
            <a:ext cx="8520598" cy="711835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sp>
        <p:nvSpPr>
          <p:cNvPr id="994" name="Google Shape;994;g145dddc1007_0_1"/>
          <p:cNvSpPr txBox="1"/>
          <p:nvPr>
            <p:ph type="ctrTitle"/>
          </p:nvPr>
        </p:nvSpPr>
        <p:spPr>
          <a:xfrm>
            <a:off x="311708" y="992767"/>
            <a:ext cx="8520600" cy="2736900"/>
          </a:xfrm>
          <a:prstGeom prst="rect">
            <a:avLst/>
          </a:prstGeom>
          <a:noFill/>
          <a:ln>
            <a:noFill/>
          </a:ln>
        </p:spPr>
        <p:txBody>
          <a:bodyPr anchorCtr="0" anchor="b" bIns="45700" lIns="45700" spcFirstLastPara="1" rIns="45700" wrap="square" tIns="45700">
            <a:noAutofit/>
          </a:bodyPr>
          <a:lstStyle/>
          <a:p>
            <a:pPr indent="0" lvl="0" marL="0" rtl="0" algn="ctr">
              <a:lnSpc>
                <a:spcPct val="100000"/>
              </a:lnSpc>
              <a:spcBef>
                <a:spcPts val="0"/>
              </a:spcBef>
              <a:spcAft>
                <a:spcPts val="0"/>
              </a:spcAft>
              <a:buSzPts val="5200"/>
              <a:buNone/>
            </a:pPr>
            <a:r>
              <a:t/>
            </a:r>
            <a:endParaRPr/>
          </a:p>
        </p:txBody>
      </p:sp>
      <p:sp>
        <p:nvSpPr>
          <p:cNvPr id="995" name="Google Shape;995;g145dddc1007_0_1"/>
          <p:cNvSpPr txBox="1"/>
          <p:nvPr>
            <p:ph idx="1" type="subTitle"/>
          </p:nvPr>
        </p:nvSpPr>
        <p:spPr>
          <a:xfrm>
            <a:off x="311700" y="3778833"/>
            <a:ext cx="8520600" cy="1056900"/>
          </a:xfrm>
          <a:prstGeom prst="rect">
            <a:avLst/>
          </a:prstGeom>
          <a:noFill/>
          <a:ln>
            <a:noFill/>
          </a:ln>
        </p:spPr>
        <p:txBody>
          <a:bodyPr anchorCtr="0" anchor="t" bIns="45700" lIns="45700" spcFirstLastPara="1" rIns="45700" wrap="square" tIns="45700">
            <a:noAutofit/>
          </a:bodyPr>
          <a:lstStyle/>
          <a:p>
            <a:pPr indent="0" lvl="0" marL="0" rtl="0" algn="ctr">
              <a:lnSpc>
                <a:spcPct val="100000"/>
              </a:lnSpc>
              <a:spcBef>
                <a:spcPts val="700"/>
              </a:spcBef>
              <a:spcAft>
                <a:spcPts val="0"/>
              </a:spcAft>
              <a:buSzPts val="2800"/>
              <a:buNone/>
            </a:pPr>
            <a:r>
              <a:t/>
            </a:r>
            <a:endParaRPr/>
          </a:p>
        </p:txBody>
      </p:sp>
      <p:pic>
        <p:nvPicPr>
          <p:cNvPr id="996" name="Google Shape;996;g145dddc1007_0_1"/>
          <p:cNvPicPr preferRelativeResize="0"/>
          <p:nvPr/>
        </p:nvPicPr>
        <p:blipFill rotWithShape="1">
          <a:blip r:embed="rId3">
            <a:alphaModFix/>
          </a:blip>
          <a:srcRect b="0" l="0" r="0" t="0"/>
          <a:stretch/>
        </p:blipFill>
        <p:spPr>
          <a:xfrm>
            <a:off x="0" y="80925"/>
            <a:ext cx="9305850" cy="66246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g914a8ae137_0_389"/>
          <p:cNvSpPr txBox="1"/>
          <p:nvPr/>
        </p:nvSpPr>
        <p:spPr>
          <a:xfrm>
            <a:off x="6495575" y="2992233"/>
            <a:ext cx="83700" cy="873600"/>
          </a:xfrm>
          <a:prstGeom prst="rect">
            <a:avLst/>
          </a:prstGeom>
          <a:solidFill>
            <a:srgbClr val="FFFFFF"/>
          </a:solidFill>
          <a:ln>
            <a:noFill/>
          </a:ln>
          <a:effectLst>
            <a:reflection blurRad="0" dir="5400000" dist="38100" endA="0" fadeDir="5400012" kx="0" rotWithShape="0" algn="bl" stPos="0" sy="-100000" ky="0"/>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02" name="Google Shape;1002;g914a8ae137_0_389"/>
          <p:cNvPicPr preferRelativeResize="0"/>
          <p:nvPr/>
        </p:nvPicPr>
        <p:blipFill rotWithShape="1">
          <a:blip r:embed="rId3">
            <a:alphaModFix/>
          </a:blip>
          <a:srcRect b="0" l="0" r="0" t="0"/>
          <a:stretch/>
        </p:blipFill>
        <p:spPr>
          <a:xfrm>
            <a:off x="0" y="0"/>
            <a:ext cx="10297726" cy="7328867"/>
          </a:xfrm>
          <a:prstGeom prst="rect">
            <a:avLst/>
          </a:prstGeom>
          <a:noFill/>
          <a:ln>
            <a:noFill/>
          </a:ln>
        </p:spPr>
      </p:pic>
      <p:sp>
        <p:nvSpPr>
          <p:cNvPr id="1003" name="Google Shape;1003;g914a8ae137_0_389"/>
          <p:cNvSpPr txBox="1"/>
          <p:nvPr/>
        </p:nvSpPr>
        <p:spPr>
          <a:xfrm>
            <a:off x="2288850" y="204067"/>
            <a:ext cx="4566300" cy="4512900"/>
          </a:xfrm>
          <a:prstGeom prst="rect">
            <a:avLst/>
          </a:prstGeom>
          <a:solidFill>
            <a:srgbClr val="FFFFFF"/>
          </a:solidFill>
          <a:ln cap="flat" cmpd="sng" w="762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200"/>
              <a:buFont typeface="Arial"/>
              <a:buNone/>
            </a:pPr>
            <a:r>
              <a:rPr b="0" i="0" lang="en-US" sz="4200" u="none" cap="none" strike="noStrike">
                <a:solidFill>
                  <a:srgbClr val="76A5AF"/>
                </a:solidFill>
                <a:latin typeface="Rochester"/>
                <a:ea typeface="Rochester"/>
                <a:cs typeface="Rochester"/>
                <a:sym typeface="Rochester"/>
              </a:rPr>
              <a:t>Parent Square/</a:t>
            </a:r>
            <a:r>
              <a:rPr lang="en-US" sz="4200">
                <a:solidFill>
                  <a:srgbClr val="76A5AF"/>
                </a:solidFill>
                <a:latin typeface="Rochester"/>
                <a:ea typeface="Rochester"/>
                <a:cs typeface="Rochester"/>
                <a:sym typeface="Rochester"/>
              </a:rPr>
              <a:t>Remind</a:t>
            </a:r>
            <a:r>
              <a:rPr b="0" i="0" lang="en-US" sz="4200" u="none" cap="none" strike="noStrike">
                <a:solidFill>
                  <a:srgbClr val="76A5AF"/>
                </a:solidFill>
                <a:latin typeface="Rochester"/>
                <a:ea typeface="Rochester"/>
                <a:cs typeface="Rochester"/>
                <a:sym typeface="Rochester"/>
              </a:rPr>
              <a:t> Communication</a:t>
            </a:r>
            <a:endParaRPr b="0" i="0" sz="4200" u="none" cap="none" strike="noStrike">
              <a:solidFill>
                <a:srgbClr val="76A5AF"/>
              </a:solidFill>
              <a:latin typeface="Rochester"/>
              <a:ea typeface="Rochester"/>
              <a:cs typeface="Rochester"/>
              <a:sym typeface="Rochester"/>
            </a:endParaRPr>
          </a:p>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76A5AF"/>
              </a:solidFill>
              <a:latin typeface="Rochester"/>
              <a:ea typeface="Rochester"/>
              <a:cs typeface="Rochester"/>
              <a:sym typeface="Rochester"/>
            </a:endParaRPr>
          </a:p>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rgbClr val="000000"/>
                </a:solidFill>
                <a:highlight>
                  <a:srgbClr val="FFFFFF"/>
                </a:highlight>
                <a:latin typeface="Amatic SC"/>
                <a:ea typeface="Amatic SC"/>
                <a:cs typeface="Amatic SC"/>
                <a:sym typeface="Amatic SC"/>
              </a:rPr>
              <a:t>~ If you are not receiving phone blasts, emails or texts from Wickman or the Chino Valley School District please contact the office</a:t>
            </a:r>
            <a:r>
              <a:rPr b="1" i="1" lang="en-US" sz="2100" u="none" cap="none" strike="noStrike">
                <a:solidFill>
                  <a:srgbClr val="000000"/>
                </a:solidFill>
                <a:highlight>
                  <a:srgbClr val="FFFFFF"/>
                </a:highlight>
                <a:latin typeface="Amatic SC"/>
                <a:ea typeface="Amatic SC"/>
                <a:cs typeface="Amatic SC"/>
                <a:sym typeface="Amatic SC"/>
              </a:rPr>
              <a:t>.</a:t>
            </a:r>
            <a:endParaRPr b="1" i="1" sz="2100" u="none" cap="none" strike="noStrike">
              <a:solidFill>
                <a:srgbClr val="000000"/>
              </a:solidFill>
              <a:highlight>
                <a:srgbClr val="FFFFFF"/>
              </a:highlight>
              <a:latin typeface="Amatic SC"/>
              <a:ea typeface="Amatic SC"/>
              <a:cs typeface="Amatic SC"/>
              <a:sym typeface="Amatic SC"/>
            </a:endParaRPr>
          </a:p>
          <a:p>
            <a:pPr indent="0" lvl="0" marL="0" marR="0" rtl="0" algn="ctr">
              <a:lnSpc>
                <a:spcPct val="100000"/>
              </a:lnSpc>
              <a:spcBef>
                <a:spcPts val="0"/>
              </a:spcBef>
              <a:spcAft>
                <a:spcPts val="0"/>
              </a:spcAft>
              <a:buClr>
                <a:srgbClr val="000000"/>
              </a:buClr>
              <a:buSzPts val="2100"/>
              <a:buFont typeface="Arial"/>
              <a:buNone/>
            </a:pPr>
            <a:r>
              <a:t/>
            </a:r>
            <a:endParaRPr b="1" i="1" sz="2100">
              <a:highlight>
                <a:srgbClr val="FFFFFF"/>
              </a:highlight>
              <a:latin typeface="Amatic SC"/>
              <a:ea typeface="Amatic SC"/>
              <a:cs typeface="Amatic SC"/>
              <a:sym typeface="Amatic SC"/>
            </a:endParaRPr>
          </a:p>
          <a:p>
            <a:pPr indent="0" lvl="0" marL="0" marR="0" rtl="0" algn="ctr">
              <a:lnSpc>
                <a:spcPct val="100000"/>
              </a:lnSpc>
              <a:spcBef>
                <a:spcPts val="0"/>
              </a:spcBef>
              <a:spcAft>
                <a:spcPts val="0"/>
              </a:spcAft>
              <a:buClr>
                <a:srgbClr val="000000"/>
              </a:buClr>
              <a:buSzPts val="2100"/>
              <a:buFont typeface="Arial"/>
              <a:buNone/>
            </a:pPr>
            <a:r>
              <a:rPr b="1" i="1" lang="en-US" sz="3200">
                <a:highlight>
                  <a:srgbClr val="FFFFFF"/>
                </a:highlight>
                <a:latin typeface="Amatic SC"/>
                <a:ea typeface="Amatic SC"/>
                <a:cs typeface="Amatic SC"/>
                <a:sym typeface="Amatic SC"/>
              </a:rPr>
              <a:t>Sign up for remind </a:t>
            </a:r>
            <a:endParaRPr b="1" i="1" sz="3200">
              <a:highlight>
                <a:srgbClr val="FFFFFF"/>
              </a:highlight>
              <a:latin typeface="Amatic SC"/>
              <a:ea typeface="Amatic SC"/>
              <a:cs typeface="Amatic SC"/>
              <a:sym typeface="Amatic SC"/>
            </a:endParaRPr>
          </a:p>
          <a:p>
            <a:pPr indent="0" lvl="0" marL="0" marR="0" rtl="0" algn="ctr">
              <a:lnSpc>
                <a:spcPct val="100000"/>
              </a:lnSpc>
              <a:spcBef>
                <a:spcPts val="0"/>
              </a:spcBef>
              <a:spcAft>
                <a:spcPts val="0"/>
              </a:spcAft>
              <a:buClr>
                <a:srgbClr val="000000"/>
              </a:buClr>
              <a:buSzPts val="2100"/>
              <a:buFont typeface="Arial"/>
              <a:buNone/>
            </a:pPr>
            <a:r>
              <a:rPr lang="en-US" sz="2600">
                <a:solidFill>
                  <a:schemeClr val="dk1"/>
                </a:solidFill>
                <a:highlight>
                  <a:srgbClr val="FFFFFF"/>
                </a:highlight>
              </a:rPr>
              <a:t>text @3dffce to the number 81010</a:t>
            </a:r>
            <a:endParaRPr sz="2600">
              <a:solidFill>
                <a:schemeClr val="dk1"/>
              </a:solidFill>
              <a:highlight>
                <a:srgbClr val="FFFFFF"/>
              </a:highlight>
            </a:endParaRPr>
          </a:p>
          <a:p>
            <a:pPr indent="0" lvl="0" marL="0" marR="0" rtl="0" algn="ctr">
              <a:lnSpc>
                <a:spcPct val="100000"/>
              </a:lnSpc>
              <a:spcBef>
                <a:spcPts val="0"/>
              </a:spcBef>
              <a:spcAft>
                <a:spcPts val="0"/>
              </a:spcAft>
              <a:buClr>
                <a:srgbClr val="000000"/>
              </a:buClr>
              <a:buSzPts val="2100"/>
              <a:buFont typeface="Arial"/>
              <a:buNone/>
            </a:pPr>
            <a:r>
              <a:t/>
            </a:r>
            <a:endParaRPr b="1" i="1" sz="2100">
              <a:highlight>
                <a:srgbClr val="FFFFFF"/>
              </a:highlight>
              <a:latin typeface="Amatic SC"/>
              <a:ea typeface="Amatic SC"/>
              <a:cs typeface="Amatic SC"/>
              <a:sym typeface="Amatic SC"/>
            </a:endParaRPr>
          </a:p>
        </p:txBody>
      </p:sp>
      <p:pic>
        <p:nvPicPr>
          <p:cNvPr id="1004" name="Google Shape;1004;g914a8ae137_0_389"/>
          <p:cNvPicPr preferRelativeResize="0"/>
          <p:nvPr/>
        </p:nvPicPr>
        <p:blipFill rotWithShape="1">
          <a:blip r:embed="rId4">
            <a:alphaModFix/>
          </a:blip>
          <a:srcRect b="0" l="0" r="-5864" t="0"/>
          <a:stretch/>
        </p:blipFill>
        <p:spPr>
          <a:xfrm>
            <a:off x="2687100" y="5271300"/>
            <a:ext cx="5229575" cy="2477666"/>
          </a:xfrm>
          <a:prstGeom prst="rect">
            <a:avLst/>
          </a:prstGeom>
          <a:noFill/>
          <a:ln>
            <a:noFill/>
          </a:ln>
        </p:spPr>
      </p:pic>
      <p:pic>
        <p:nvPicPr>
          <p:cNvPr id="1005" name="Google Shape;1005;g914a8ae137_0_389"/>
          <p:cNvPicPr preferRelativeResize="0"/>
          <p:nvPr/>
        </p:nvPicPr>
        <p:blipFill rotWithShape="1">
          <a:blip r:embed="rId5">
            <a:alphaModFix/>
          </a:blip>
          <a:srcRect b="0" l="0" r="0" t="0"/>
          <a:stretch/>
        </p:blipFill>
        <p:spPr>
          <a:xfrm>
            <a:off x="1166800" y="4282016"/>
            <a:ext cx="1052251" cy="1073149"/>
          </a:xfrm>
          <a:prstGeom prst="rect">
            <a:avLst/>
          </a:prstGeom>
          <a:noFill/>
          <a:ln>
            <a:noFill/>
          </a:ln>
        </p:spPr>
      </p:pic>
      <p:pic>
        <p:nvPicPr>
          <p:cNvPr id="1006" name="Google Shape;1006;g914a8ae137_0_389"/>
          <p:cNvPicPr preferRelativeResize="0"/>
          <p:nvPr/>
        </p:nvPicPr>
        <p:blipFill rotWithShape="1">
          <a:blip r:embed="rId6">
            <a:alphaModFix/>
          </a:blip>
          <a:srcRect b="5320" l="10139" r="12812" t="0"/>
          <a:stretch/>
        </p:blipFill>
        <p:spPr>
          <a:xfrm>
            <a:off x="7880300" y="2059458"/>
            <a:ext cx="1263701" cy="3648009"/>
          </a:xfrm>
          <a:prstGeom prst="rect">
            <a:avLst/>
          </a:prstGeom>
          <a:noFill/>
          <a:ln>
            <a:noFill/>
          </a:ln>
        </p:spPr>
      </p:pic>
      <p:pic>
        <p:nvPicPr>
          <p:cNvPr id="1007" name="Google Shape;1007;g914a8ae137_0_389"/>
          <p:cNvPicPr preferRelativeResize="0"/>
          <p:nvPr/>
        </p:nvPicPr>
        <p:blipFill rotWithShape="1">
          <a:blip r:embed="rId7">
            <a:alphaModFix/>
          </a:blip>
          <a:srcRect b="0" l="0" r="0" t="0"/>
          <a:stretch/>
        </p:blipFill>
        <p:spPr>
          <a:xfrm>
            <a:off x="7549160" y="5171700"/>
            <a:ext cx="1264725" cy="1264725"/>
          </a:xfrm>
          <a:prstGeom prst="rect">
            <a:avLst/>
          </a:prstGeom>
          <a:noFill/>
          <a:ln>
            <a:noFill/>
          </a:ln>
        </p:spPr>
      </p:pic>
      <p:pic>
        <p:nvPicPr>
          <p:cNvPr id="1008" name="Google Shape;1008;g914a8ae137_0_389"/>
          <p:cNvPicPr preferRelativeResize="0"/>
          <p:nvPr/>
        </p:nvPicPr>
        <p:blipFill rotWithShape="1">
          <a:blip r:embed="rId8">
            <a:alphaModFix/>
          </a:blip>
          <a:srcRect b="0" l="0" r="0" t="0"/>
          <a:stretch/>
        </p:blipFill>
        <p:spPr>
          <a:xfrm>
            <a:off x="0" y="0"/>
            <a:ext cx="2219051" cy="1933600"/>
          </a:xfrm>
          <a:prstGeom prst="rect">
            <a:avLst/>
          </a:prstGeom>
          <a:noFill/>
          <a:ln>
            <a:noFill/>
          </a:ln>
        </p:spPr>
      </p:pic>
      <p:pic>
        <p:nvPicPr>
          <p:cNvPr id="1009" name="Google Shape;1009;g914a8ae137_0_389"/>
          <p:cNvPicPr preferRelativeResize="0"/>
          <p:nvPr/>
        </p:nvPicPr>
        <p:blipFill rotWithShape="1">
          <a:blip r:embed="rId8">
            <a:alphaModFix/>
          </a:blip>
          <a:srcRect b="0" l="0" r="0" t="0"/>
          <a:stretch/>
        </p:blipFill>
        <p:spPr>
          <a:xfrm>
            <a:off x="6924950" y="0"/>
            <a:ext cx="2641876" cy="1954067"/>
          </a:xfrm>
          <a:prstGeom prst="rect">
            <a:avLst/>
          </a:prstGeom>
          <a:noFill/>
          <a:ln>
            <a:noFill/>
          </a:ln>
        </p:spPr>
      </p:pic>
      <p:pic>
        <p:nvPicPr>
          <p:cNvPr id="1010" name="Google Shape;1010;g914a8ae137_0_389"/>
          <p:cNvPicPr preferRelativeResize="0"/>
          <p:nvPr/>
        </p:nvPicPr>
        <p:blipFill rotWithShape="1">
          <a:blip r:embed="rId9">
            <a:alphaModFix/>
          </a:blip>
          <a:srcRect b="0" l="0" r="0" t="0"/>
          <a:stretch/>
        </p:blipFill>
        <p:spPr>
          <a:xfrm>
            <a:off x="96900" y="1507567"/>
            <a:ext cx="1692250" cy="2956867"/>
          </a:xfrm>
          <a:prstGeom prst="rect">
            <a:avLst/>
          </a:prstGeom>
          <a:noFill/>
          <a:ln>
            <a:noFill/>
          </a:ln>
        </p:spPr>
      </p:pic>
      <p:pic>
        <p:nvPicPr>
          <p:cNvPr id="1011" name="Google Shape;1011;g914a8ae137_0_389"/>
          <p:cNvPicPr preferRelativeResize="0"/>
          <p:nvPr/>
        </p:nvPicPr>
        <p:blipFill rotWithShape="1">
          <a:blip r:embed="rId10">
            <a:alphaModFix/>
          </a:blip>
          <a:srcRect b="0" l="0" r="0" t="0"/>
          <a:stretch/>
        </p:blipFill>
        <p:spPr>
          <a:xfrm>
            <a:off x="914975" y="1381217"/>
            <a:ext cx="874175" cy="1618851"/>
          </a:xfrm>
          <a:prstGeom prst="rect">
            <a:avLst/>
          </a:prstGeom>
          <a:noFill/>
          <a:ln>
            <a:noFill/>
          </a:ln>
        </p:spPr>
      </p:pic>
      <p:pic>
        <p:nvPicPr>
          <p:cNvPr id="1012" name="Google Shape;1012;g914a8ae137_0_389"/>
          <p:cNvPicPr preferRelativeResize="0"/>
          <p:nvPr/>
        </p:nvPicPr>
        <p:blipFill rotWithShape="1">
          <a:blip r:embed="rId11">
            <a:alphaModFix/>
          </a:blip>
          <a:srcRect b="2629" l="13465" r="13355" t="0"/>
          <a:stretch/>
        </p:blipFill>
        <p:spPr>
          <a:xfrm>
            <a:off x="7674986" y="4033167"/>
            <a:ext cx="745200" cy="1322000"/>
          </a:xfrm>
          <a:prstGeom prst="rect">
            <a:avLst/>
          </a:prstGeom>
          <a:noFill/>
          <a:ln>
            <a:noFill/>
          </a:ln>
        </p:spPr>
      </p:pic>
      <p:pic>
        <p:nvPicPr>
          <p:cNvPr id="1013" name="Google Shape;1013;g914a8ae137_0_389"/>
          <p:cNvPicPr preferRelativeResize="0"/>
          <p:nvPr/>
        </p:nvPicPr>
        <p:blipFill rotWithShape="1">
          <a:blip r:embed="rId12">
            <a:alphaModFix/>
          </a:blip>
          <a:srcRect b="0" l="0" r="0" t="0"/>
          <a:stretch/>
        </p:blipFill>
        <p:spPr>
          <a:xfrm>
            <a:off x="382814" y="3202999"/>
            <a:ext cx="487924" cy="4331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sp>
        <p:nvSpPr>
          <p:cNvPr id="1018" name="Google Shape;1018;g914a8ae137_0_455"/>
          <p:cNvSpPr txBox="1"/>
          <p:nvPr/>
        </p:nvSpPr>
        <p:spPr>
          <a:xfrm>
            <a:off x="6495575" y="2992233"/>
            <a:ext cx="83700" cy="873600"/>
          </a:xfrm>
          <a:prstGeom prst="rect">
            <a:avLst/>
          </a:prstGeom>
          <a:solidFill>
            <a:srgbClr val="FFFFFF"/>
          </a:solidFill>
          <a:ln>
            <a:noFill/>
          </a:ln>
          <a:effectLst>
            <a:reflection blurRad="0" dir="5400000" dist="38100" endA="0" fadeDir="5400012" kx="0" rotWithShape="0" algn="bl" stPos="0" sy="-100000" ky="0"/>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19" name="Google Shape;1019;g914a8ae137_0_455"/>
          <p:cNvPicPr preferRelativeResize="0"/>
          <p:nvPr/>
        </p:nvPicPr>
        <p:blipFill rotWithShape="1">
          <a:blip r:embed="rId3">
            <a:alphaModFix/>
          </a:blip>
          <a:srcRect b="0" l="0" r="0" t="0"/>
          <a:stretch/>
        </p:blipFill>
        <p:spPr>
          <a:xfrm>
            <a:off x="0" y="-35533"/>
            <a:ext cx="10297726" cy="7364399"/>
          </a:xfrm>
          <a:prstGeom prst="rect">
            <a:avLst/>
          </a:prstGeom>
          <a:noFill/>
          <a:ln>
            <a:noFill/>
          </a:ln>
        </p:spPr>
      </p:pic>
      <p:sp>
        <p:nvSpPr>
          <p:cNvPr id="1020" name="Google Shape;1020;g914a8ae137_0_455"/>
          <p:cNvSpPr txBox="1"/>
          <p:nvPr/>
        </p:nvSpPr>
        <p:spPr>
          <a:xfrm>
            <a:off x="2410889" y="309067"/>
            <a:ext cx="4452000" cy="4060800"/>
          </a:xfrm>
          <a:prstGeom prst="rect">
            <a:avLst/>
          </a:prstGeom>
          <a:solidFill>
            <a:srgbClr val="FFFFFF"/>
          </a:solidFill>
          <a:ln cap="flat" cmpd="sng" w="762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r>
              <a:rPr b="1" i="0" lang="en-US" sz="5600" u="none" cap="none" strike="noStrike">
                <a:solidFill>
                  <a:srgbClr val="76A5AF"/>
                </a:solidFill>
                <a:latin typeface="Amatic SC"/>
                <a:ea typeface="Amatic SC"/>
                <a:cs typeface="Amatic SC"/>
                <a:sym typeface="Amatic SC"/>
              </a:rPr>
              <a:t>PTO Membership</a:t>
            </a:r>
            <a:endParaRPr b="1" i="0" sz="5600" u="none" cap="none" strike="noStrike">
              <a:solidFill>
                <a:srgbClr val="76A5AF"/>
              </a:solidFill>
              <a:latin typeface="Amatic SC"/>
              <a:ea typeface="Amatic SC"/>
              <a:cs typeface="Amatic SC"/>
              <a:sym typeface="Amatic SC"/>
            </a:endParaRPr>
          </a:p>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201F1E"/>
                </a:solidFill>
                <a:latin typeface="Rochester"/>
                <a:ea typeface="Rochester"/>
                <a:cs typeface="Rochester"/>
                <a:sym typeface="Rochester"/>
              </a:rPr>
              <a:t>PTO Membership Drive- Now</a:t>
            </a:r>
            <a:endParaRPr b="1" i="0" sz="1700" u="none" cap="none" strike="noStrike">
              <a:solidFill>
                <a:srgbClr val="201F1E"/>
              </a:solidFill>
              <a:latin typeface="Rochester"/>
              <a:ea typeface="Rochester"/>
              <a:cs typeface="Rochester"/>
              <a:sym typeface="Rochester"/>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201F1E"/>
                </a:solidFill>
                <a:latin typeface="Amatic SC"/>
                <a:ea typeface="Amatic SC"/>
                <a:cs typeface="Amatic SC"/>
                <a:sym typeface="Amatic SC"/>
              </a:rPr>
              <a:t> (</a:t>
            </a:r>
            <a:r>
              <a:rPr b="0" i="0" lang="en-US" sz="1700" u="none" cap="none" strike="noStrike">
                <a:solidFill>
                  <a:srgbClr val="201F1E"/>
                </a:solidFill>
                <a:latin typeface="Amatic SC"/>
                <a:ea typeface="Amatic SC"/>
                <a:cs typeface="Amatic SC"/>
                <a:sym typeface="Amatic SC"/>
              </a:rPr>
              <a:t>Link is on the front page of our wickman website.</a:t>
            </a:r>
            <a:endParaRPr b="0" i="0" sz="1700" u="none" cap="none" strike="noStrike">
              <a:solidFill>
                <a:srgbClr val="201F1E"/>
              </a:solidFill>
              <a:latin typeface="Amatic SC"/>
              <a:ea typeface="Amatic SC"/>
              <a:cs typeface="Amatic SC"/>
              <a:sym typeface="Amatic SC"/>
            </a:endParaRPr>
          </a:p>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201F1E"/>
                </a:solidFill>
                <a:latin typeface="Amatic SC"/>
                <a:ea typeface="Amatic SC"/>
                <a:cs typeface="Amatic SC"/>
                <a:sym typeface="Amatic SC"/>
              </a:rPr>
              <a:t>Volunteers are always appreciated.</a:t>
            </a:r>
            <a:endParaRPr b="1" i="0" sz="2100" u="none" cap="none" strike="noStrike">
              <a:solidFill>
                <a:srgbClr val="201F1E"/>
              </a:solidFill>
              <a:highlight>
                <a:schemeClr val="lt1"/>
              </a:highlight>
              <a:latin typeface="Amatic SC"/>
              <a:ea typeface="Amatic SC"/>
              <a:cs typeface="Amatic SC"/>
              <a:sym typeface="Amatic SC"/>
            </a:endParaRPr>
          </a:p>
          <a:p>
            <a:pPr indent="0" lvl="0" marL="0" marR="0" rtl="0" algn="ctr">
              <a:lnSpc>
                <a:spcPct val="100000"/>
              </a:lnSpc>
              <a:spcBef>
                <a:spcPts val="0"/>
              </a:spcBef>
              <a:spcAft>
                <a:spcPts val="0"/>
              </a:spcAft>
              <a:buClr>
                <a:schemeClr val="dk1"/>
              </a:buClr>
              <a:buSzPts val="1100"/>
              <a:buFont typeface="Arial"/>
              <a:buNone/>
            </a:pPr>
            <a:r>
              <a:t/>
            </a:r>
            <a:endParaRPr b="1" i="0" sz="4500" u="none" cap="none" strike="noStrike">
              <a:solidFill>
                <a:srgbClr val="76A5AF"/>
              </a:solidFill>
              <a:latin typeface="Amatic SC"/>
              <a:ea typeface="Amatic SC"/>
              <a:cs typeface="Amatic SC"/>
              <a:sym typeface="Amatic SC"/>
            </a:endParaRPr>
          </a:p>
        </p:txBody>
      </p:sp>
      <p:pic>
        <p:nvPicPr>
          <p:cNvPr descr="Ikea Yellow Chair, HD Png Download , Transparent Png Image - PNGitem" id="1021" name="Google Shape;1021;g914a8ae137_0_455"/>
          <p:cNvPicPr preferRelativeResize="0"/>
          <p:nvPr/>
        </p:nvPicPr>
        <p:blipFill rotWithShape="1">
          <a:blip r:embed="rId4">
            <a:alphaModFix/>
          </a:blip>
          <a:srcRect b="11114" l="0" r="0" t="-4276"/>
          <a:stretch/>
        </p:blipFill>
        <p:spPr>
          <a:xfrm>
            <a:off x="6306250" y="3288271"/>
            <a:ext cx="2316025" cy="3318597"/>
          </a:xfrm>
          <a:prstGeom prst="rect">
            <a:avLst/>
          </a:prstGeom>
          <a:noFill/>
          <a:ln>
            <a:noFill/>
          </a:ln>
        </p:spPr>
      </p:pic>
      <p:pic>
        <p:nvPicPr>
          <p:cNvPr id="1022" name="Google Shape;1022;g914a8ae137_0_455"/>
          <p:cNvPicPr preferRelativeResize="0"/>
          <p:nvPr/>
        </p:nvPicPr>
        <p:blipFill rotWithShape="1">
          <a:blip r:embed="rId5">
            <a:alphaModFix/>
          </a:blip>
          <a:srcRect b="0" l="-5240" r="5239" t="0"/>
          <a:stretch/>
        </p:blipFill>
        <p:spPr>
          <a:xfrm>
            <a:off x="6925988" y="4579367"/>
            <a:ext cx="2739250" cy="2477678"/>
          </a:xfrm>
          <a:prstGeom prst="rect">
            <a:avLst/>
          </a:prstGeom>
          <a:noFill/>
          <a:ln>
            <a:noFill/>
          </a:ln>
        </p:spPr>
      </p:pic>
      <p:pic>
        <p:nvPicPr>
          <p:cNvPr id="1023" name="Google Shape;1023;g914a8ae137_0_455"/>
          <p:cNvPicPr preferRelativeResize="0"/>
          <p:nvPr/>
        </p:nvPicPr>
        <p:blipFill rotWithShape="1">
          <a:blip r:embed="rId6">
            <a:alphaModFix/>
          </a:blip>
          <a:srcRect b="15960" l="-127" r="-5737" t="-15960"/>
          <a:stretch/>
        </p:blipFill>
        <p:spPr>
          <a:xfrm>
            <a:off x="2096000" y="4848967"/>
            <a:ext cx="5229575" cy="2477666"/>
          </a:xfrm>
          <a:prstGeom prst="rect">
            <a:avLst/>
          </a:prstGeom>
          <a:noFill/>
          <a:ln>
            <a:noFill/>
          </a:ln>
        </p:spPr>
      </p:pic>
      <p:pic>
        <p:nvPicPr>
          <p:cNvPr id="1024" name="Google Shape;1024;g914a8ae137_0_455"/>
          <p:cNvPicPr preferRelativeResize="0"/>
          <p:nvPr/>
        </p:nvPicPr>
        <p:blipFill rotWithShape="1">
          <a:blip r:embed="rId7">
            <a:alphaModFix/>
          </a:blip>
          <a:srcRect b="15479" l="-16769" r="16770" t="-15480"/>
          <a:stretch/>
        </p:blipFill>
        <p:spPr>
          <a:xfrm>
            <a:off x="7788675" y="4132952"/>
            <a:ext cx="863225" cy="647410"/>
          </a:xfrm>
          <a:prstGeom prst="rect">
            <a:avLst/>
          </a:prstGeom>
          <a:noFill/>
          <a:ln>
            <a:noFill/>
          </a:ln>
        </p:spPr>
      </p:pic>
      <p:pic>
        <p:nvPicPr>
          <p:cNvPr id="1025" name="Google Shape;1025;g914a8ae137_0_455"/>
          <p:cNvPicPr preferRelativeResize="0"/>
          <p:nvPr/>
        </p:nvPicPr>
        <p:blipFill rotWithShape="1">
          <a:blip r:embed="rId8">
            <a:alphaModFix/>
          </a:blip>
          <a:srcRect b="0" l="30091" r="15305" t="3809"/>
          <a:stretch/>
        </p:blipFill>
        <p:spPr>
          <a:xfrm>
            <a:off x="8337450" y="2750200"/>
            <a:ext cx="631800" cy="1954066"/>
          </a:xfrm>
          <a:prstGeom prst="rect">
            <a:avLst/>
          </a:prstGeom>
          <a:noFill/>
          <a:ln>
            <a:noFill/>
          </a:ln>
        </p:spPr>
      </p:pic>
      <p:pic>
        <p:nvPicPr>
          <p:cNvPr id="1026" name="Google Shape;1026;g914a8ae137_0_455"/>
          <p:cNvPicPr preferRelativeResize="0"/>
          <p:nvPr/>
        </p:nvPicPr>
        <p:blipFill rotWithShape="1">
          <a:blip r:embed="rId9">
            <a:alphaModFix/>
          </a:blip>
          <a:srcRect b="11957" l="0" r="0" t="8112"/>
          <a:stretch/>
        </p:blipFill>
        <p:spPr>
          <a:xfrm>
            <a:off x="4397485" y="4012217"/>
            <a:ext cx="2248363" cy="1416400"/>
          </a:xfrm>
          <a:prstGeom prst="rect">
            <a:avLst/>
          </a:prstGeom>
          <a:noFill/>
          <a:ln>
            <a:noFill/>
          </a:ln>
        </p:spPr>
      </p:pic>
      <p:pic>
        <p:nvPicPr>
          <p:cNvPr id="1027" name="Google Shape;1027;g914a8ae137_0_455"/>
          <p:cNvPicPr preferRelativeResize="0"/>
          <p:nvPr/>
        </p:nvPicPr>
        <p:blipFill rotWithShape="1">
          <a:blip r:embed="rId9">
            <a:alphaModFix/>
          </a:blip>
          <a:srcRect b="11957" l="0" r="0" t="8112"/>
          <a:stretch/>
        </p:blipFill>
        <p:spPr>
          <a:xfrm>
            <a:off x="2095972" y="4132951"/>
            <a:ext cx="2369702" cy="1174925"/>
          </a:xfrm>
          <a:prstGeom prst="rect">
            <a:avLst/>
          </a:prstGeom>
          <a:noFill/>
          <a:ln>
            <a:noFill/>
          </a:ln>
        </p:spPr>
      </p:pic>
      <p:pic>
        <p:nvPicPr>
          <p:cNvPr id="1028" name="Google Shape;1028;g914a8ae137_0_455"/>
          <p:cNvPicPr preferRelativeResize="0"/>
          <p:nvPr/>
        </p:nvPicPr>
        <p:blipFill rotWithShape="1">
          <a:blip r:embed="rId10">
            <a:alphaModFix/>
          </a:blip>
          <a:srcRect b="4314" l="20378" r="18752" t="21796"/>
          <a:stretch/>
        </p:blipFill>
        <p:spPr>
          <a:xfrm>
            <a:off x="-12" y="1954064"/>
            <a:ext cx="2467950" cy="3707537"/>
          </a:xfrm>
          <a:prstGeom prst="rect">
            <a:avLst/>
          </a:prstGeom>
          <a:noFill/>
          <a:ln>
            <a:noFill/>
          </a:ln>
        </p:spPr>
      </p:pic>
      <p:pic>
        <p:nvPicPr>
          <p:cNvPr id="1029" name="Google Shape;1029;g914a8ae137_0_455"/>
          <p:cNvPicPr preferRelativeResize="0"/>
          <p:nvPr/>
        </p:nvPicPr>
        <p:blipFill rotWithShape="1">
          <a:blip r:embed="rId11">
            <a:alphaModFix/>
          </a:blip>
          <a:srcRect b="0" l="19328" r="0" t="-18441"/>
          <a:stretch/>
        </p:blipFill>
        <p:spPr>
          <a:xfrm>
            <a:off x="378801" y="4198318"/>
            <a:ext cx="631800" cy="1044199"/>
          </a:xfrm>
          <a:prstGeom prst="rect">
            <a:avLst/>
          </a:prstGeom>
          <a:noFill/>
          <a:ln>
            <a:noFill/>
          </a:ln>
        </p:spPr>
      </p:pic>
      <p:pic>
        <p:nvPicPr>
          <p:cNvPr id="1030" name="Google Shape;1030;g914a8ae137_0_455"/>
          <p:cNvPicPr preferRelativeResize="0"/>
          <p:nvPr/>
        </p:nvPicPr>
        <p:blipFill rotWithShape="1">
          <a:blip r:embed="rId11">
            <a:alphaModFix/>
          </a:blip>
          <a:srcRect b="0" l="19328" r="0" t="-18441"/>
          <a:stretch/>
        </p:blipFill>
        <p:spPr>
          <a:xfrm>
            <a:off x="1255075" y="4227550"/>
            <a:ext cx="596425" cy="985734"/>
          </a:xfrm>
          <a:prstGeom prst="rect">
            <a:avLst/>
          </a:prstGeom>
          <a:noFill/>
          <a:ln>
            <a:noFill/>
          </a:ln>
        </p:spPr>
      </p:pic>
      <p:pic>
        <p:nvPicPr>
          <p:cNvPr id="1031" name="Google Shape;1031;g914a8ae137_0_455"/>
          <p:cNvPicPr preferRelativeResize="0"/>
          <p:nvPr/>
        </p:nvPicPr>
        <p:blipFill rotWithShape="1">
          <a:blip r:embed="rId12">
            <a:alphaModFix/>
          </a:blip>
          <a:srcRect b="13788" l="25035" r="22079" t="3100"/>
          <a:stretch/>
        </p:blipFill>
        <p:spPr>
          <a:xfrm>
            <a:off x="1122115" y="2007367"/>
            <a:ext cx="664550" cy="1149167"/>
          </a:xfrm>
          <a:prstGeom prst="rect">
            <a:avLst/>
          </a:prstGeom>
          <a:noFill/>
          <a:ln>
            <a:noFill/>
          </a:ln>
        </p:spPr>
      </p:pic>
      <p:pic>
        <p:nvPicPr>
          <p:cNvPr id="1032" name="Google Shape;1032;g914a8ae137_0_455"/>
          <p:cNvPicPr preferRelativeResize="0"/>
          <p:nvPr/>
        </p:nvPicPr>
        <p:blipFill rotWithShape="1">
          <a:blip r:embed="rId13">
            <a:alphaModFix amt="81000"/>
          </a:blip>
          <a:srcRect b="33937" l="15318" r="16323" t="29366"/>
          <a:stretch/>
        </p:blipFill>
        <p:spPr>
          <a:xfrm>
            <a:off x="783300" y="3366891"/>
            <a:ext cx="758450" cy="720693"/>
          </a:xfrm>
          <a:prstGeom prst="rect">
            <a:avLst/>
          </a:prstGeom>
          <a:noFill/>
          <a:ln cap="flat" cmpd="sng" w="28575">
            <a:solidFill>
              <a:srgbClr val="595959"/>
            </a:solidFill>
            <a:prstDash val="solid"/>
            <a:round/>
            <a:headEnd len="sm" w="sm" type="none"/>
            <a:tailEnd len="sm" w="sm" type="none"/>
          </a:ln>
        </p:spPr>
      </p:pic>
      <p:pic>
        <p:nvPicPr>
          <p:cNvPr id="1033" name="Google Shape;1033;g914a8ae137_0_455"/>
          <p:cNvPicPr preferRelativeResize="0"/>
          <p:nvPr/>
        </p:nvPicPr>
        <p:blipFill rotWithShape="1">
          <a:blip r:embed="rId14">
            <a:alphaModFix/>
          </a:blip>
          <a:srcRect b="0" l="0" r="0" t="0"/>
          <a:stretch/>
        </p:blipFill>
        <p:spPr>
          <a:xfrm>
            <a:off x="378800" y="2129967"/>
            <a:ext cx="502792" cy="903962"/>
          </a:xfrm>
          <a:prstGeom prst="rect">
            <a:avLst/>
          </a:prstGeom>
          <a:noFill/>
          <a:ln>
            <a:noFill/>
          </a:ln>
        </p:spPr>
      </p:pic>
      <p:pic>
        <p:nvPicPr>
          <p:cNvPr id="1034" name="Google Shape;1034;g914a8ae137_0_455"/>
          <p:cNvPicPr preferRelativeResize="0"/>
          <p:nvPr/>
        </p:nvPicPr>
        <p:blipFill rotWithShape="1">
          <a:blip r:embed="rId15">
            <a:alphaModFix/>
          </a:blip>
          <a:srcRect b="0" l="0" r="0" t="0"/>
          <a:stretch/>
        </p:blipFill>
        <p:spPr>
          <a:xfrm>
            <a:off x="7226500" y="835367"/>
            <a:ext cx="1742750" cy="2088852"/>
          </a:xfrm>
          <a:prstGeom prst="rect">
            <a:avLst/>
          </a:prstGeom>
          <a:noFill/>
          <a:ln>
            <a:noFill/>
          </a:ln>
        </p:spPr>
      </p:pic>
      <p:pic>
        <p:nvPicPr>
          <p:cNvPr id="1035" name="Google Shape;1035;g914a8ae137_0_455"/>
          <p:cNvPicPr preferRelativeResize="0"/>
          <p:nvPr/>
        </p:nvPicPr>
        <p:blipFill rotWithShape="1">
          <a:blip r:embed="rId16">
            <a:alphaModFix/>
          </a:blip>
          <a:srcRect b="0" l="0" r="0" t="0"/>
          <a:stretch/>
        </p:blipFill>
        <p:spPr>
          <a:xfrm>
            <a:off x="2467949" y="3232050"/>
            <a:ext cx="1174925" cy="1174925"/>
          </a:xfrm>
          <a:prstGeom prst="rect">
            <a:avLst/>
          </a:prstGeom>
          <a:noFill/>
          <a:ln>
            <a:noFill/>
          </a:ln>
        </p:spPr>
      </p:pic>
      <p:pic>
        <p:nvPicPr>
          <p:cNvPr id="1036" name="Google Shape;1036;g914a8ae137_0_455"/>
          <p:cNvPicPr preferRelativeResize="0"/>
          <p:nvPr/>
        </p:nvPicPr>
        <p:blipFill rotWithShape="1">
          <a:blip r:embed="rId16">
            <a:alphaModFix/>
          </a:blip>
          <a:srcRect b="0" l="0" r="0" t="0"/>
          <a:stretch/>
        </p:blipFill>
        <p:spPr>
          <a:xfrm>
            <a:off x="3336537" y="3232058"/>
            <a:ext cx="1174925" cy="1174925"/>
          </a:xfrm>
          <a:prstGeom prst="rect">
            <a:avLst/>
          </a:prstGeom>
          <a:noFill/>
          <a:ln>
            <a:noFill/>
          </a:ln>
        </p:spPr>
      </p:pic>
      <p:pic>
        <p:nvPicPr>
          <p:cNvPr id="1037" name="Google Shape;1037;g914a8ae137_0_455"/>
          <p:cNvPicPr preferRelativeResize="0"/>
          <p:nvPr/>
        </p:nvPicPr>
        <p:blipFill rotWithShape="1">
          <a:blip r:embed="rId16">
            <a:alphaModFix/>
          </a:blip>
          <a:srcRect b="0" l="0" r="0" t="0"/>
          <a:stretch/>
        </p:blipFill>
        <p:spPr>
          <a:xfrm>
            <a:off x="4128462" y="3156517"/>
            <a:ext cx="1174925" cy="1174925"/>
          </a:xfrm>
          <a:prstGeom prst="rect">
            <a:avLst/>
          </a:prstGeom>
          <a:noFill/>
          <a:ln>
            <a:noFill/>
          </a:ln>
        </p:spPr>
      </p:pic>
      <p:pic>
        <p:nvPicPr>
          <p:cNvPr id="1038" name="Google Shape;1038;g914a8ae137_0_455"/>
          <p:cNvPicPr preferRelativeResize="0"/>
          <p:nvPr/>
        </p:nvPicPr>
        <p:blipFill rotWithShape="1">
          <a:blip r:embed="rId17">
            <a:alphaModFix/>
          </a:blip>
          <a:srcRect b="0" l="0" r="0" t="0"/>
          <a:stretch/>
        </p:blipFill>
        <p:spPr>
          <a:xfrm rot="-697927">
            <a:off x="3621125" y="3244345"/>
            <a:ext cx="915518" cy="1350102"/>
          </a:xfrm>
          <a:prstGeom prst="rect">
            <a:avLst/>
          </a:prstGeom>
          <a:noFill/>
          <a:ln>
            <a:noFill/>
          </a:ln>
        </p:spPr>
      </p:pic>
      <p:pic>
        <p:nvPicPr>
          <p:cNvPr id="1039" name="Google Shape;1039;g914a8ae137_0_455"/>
          <p:cNvPicPr preferRelativeResize="0"/>
          <p:nvPr/>
        </p:nvPicPr>
        <p:blipFill rotWithShape="1">
          <a:blip r:embed="rId18">
            <a:alphaModFix/>
          </a:blip>
          <a:srcRect b="0" l="0" r="0" t="0"/>
          <a:stretch/>
        </p:blipFill>
        <p:spPr>
          <a:xfrm>
            <a:off x="1255075" y="61200"/>
            <a:ext cx="1815426" cy="774166"/>
          </a:xfrm>
          <a:prstGeom prst="rect">
            <a:avLst/>
          </a:prstGeom>
          <a:noFill/>
          <a:ln>
            <a:noFill/>
          </a:ln>
        </p:spPr>
      </p:pic>
      <p:pic>
        <p:nvPicPr>
          <p:cNvPr id="1040" name="Google Shape;1040;g914a8ae137_0_455"/>
          <p:cNvPicPr preferRelativeResize="0"/>
          <p:nvPr/>
        </p:nvPicPr>
        <p:blipFill rotWithShape="1">
          <a:blip r:embed="rId18">
            <a:alphaModFix/>
          </a:blip>
          <a:srcRect b="0" l="0" r="0" t="0"/>
          <a:stretch/>
        </p:blipFill>
        <p:spPr>
          <a:xfrm>
            <a:off x="4892450" y="61200"/>
            <a:ext cx="2315673" cy="580625"/>
          </a:xfrm>
          <a:prstGeom prst="rect">
            <a:avLst/>
          </a:prstGeom>
          <a:noFill/>
          <a:ln>
            <a:noFill/>
          </a:ln>
        </p:spPr>
      </p:pic>
      <p:pic>
        <p:nvPicPr>
          <p:cNvPr id="1041" name="Google Shape;1041;g914a8ae137_0_455"/>
          <p:cNvPicPr preferRelativeResize="0"/>
          <p:nvPr/>
        </p:nvPicPr>
        <p:blipFill rotWithShape="1">
          <a:blip r:embed="rId18">
            <a:alphaModFix/>
          </a:blip>
          <a:srcRect b="0" l="0" r="0" t="0"/>
          <a:stretch/>
        </p:blipFill>
        <p:spPr>
          <a:xfrm>
            <a:off x="2708600" y="61200"/>
            <a:ext cx="2315673" cy="580625"/>
          </a:xfrm>
          <a:prstGeom prst="rect">
            <a:avLst/>
          </a:prstGeom>
          <a:noFill/>
          <a:ln>
            <a:noFill/>
          </a:ln>
        </p:spPr>
      </p:pic>
      <p:pic>
        <p:nvPicPr>
          <p:cNvPr id="1042" name="Google Shape;1042;g914a8ae137_0_455"/>
          <p:cNvPicPr preferRelativeResize="0"/>
          <p:nvPr/>
        </p:nvPicPr>
        <p:blipFill rotWithShape="1">
          <a:blip r:embed="rId18">
            <a:alphaModFix/>
          </a:blip>
          <a:srcRect b="0" l="0" r="0" t="0"/>
          <a:stretch/>
        </p:blipFill>
        <p:spPr>
          <a:xfrm>
            <a:off x="7062450" y="61200"/>
            <a:ext cx="2315673" cy="580625"/>
          </a:xfrm>
          <a:prstGeom prst="rect">
            <a:avLst/>
          </a:prstGeom>
          <a:noFill/>
          <a:ln>
            <a:noFill/>
          </a:ln>
        </p:spPr>
      </p:pic>
      <p:pic>
        <p:nvPicPr>
          <p:cNvPr id="1043" name="Google Shape;1043;g914a8ae137_0_455"/>
          <p:cNvPicPr preferRelativeResize="0"/>
          <p:nvPr/>
        </p:nvPicPr>
        <p:blipFill rotWithShape="1">
          <a:blip r:embed="rId18">
            <a:alphaModFix/>
          </a:blip>
          <a:srcRect b="0" l="0" r="0" t="0"/>
          <a:stretch/>
        </p:blipFill>
        <p:spPr>
          <a:xfrm>
            <a:off x="0" y="61200"/>
            <a:ext cx="1559076" cy="774166"/>
          </a:xfrm>
          <a:prstGeom prst="rect">
            <a:avLst/>
          </a:prstGeom>
          <a:noFill/>
          <a:ln>
            <a:noFill/>
          </a:ln>
        </p:spPr>
      </p:pic>
      <p:pic>
        <p:nvPicPr>
          <p:cNvPr id="1044" name="Google Shape;1044;g914a8ae137_0_455"/>
          <p:cNvPicPr preferRelativeResize="0"/>
          <p:nvPr/>
        </p:nvPicPr>
        <p:blipFill rotWithShape="1">
          <a:blip r:embed="rId16">
            <a:alphaModFix/>
          </a:blip>
          <a:srcRect b="0" l="0" r="0" t="0"/>
          <a:stretch/>
        </p:blipFill>
        <p:spPr>
          <a:xfrm flipH="1">
            <a:off x="4934199" y="3156517"/>
            <a:ext cx="1174925" cy="1174925"/>
          </a:xfrm>
          <a:prstGeom prst="rect">
            <a:avLst/>
          </a:prstGeom>
          <a:noFill/>
          <a:ln>
            <a:noFill/>
          </a:ln>
        </p:spPr>
      </p:pic>
      <p:pic>
        <p:nvPicPr>
          <p:cNvPr id="1045" name="Google Shape;1045;g914a8ae137_0_455"/>
          <p:cNvPicPr preferRelativeResize="0"/>
          <p:nvPr/>
        </p:nvPicPr>
        <p:blipFill rotWithShape="1">
          <a:blip r:embed="rId16">
            <a:alphaModFix/>
          </a:blip>
          <a:srcRect b="0" l="0" r="0" t="0"/>
          <a:stretch/>
        </p:blipFill>
        <p:spPr>
          <a:xfrm flipH="1">
            <a:off x="5648074" y="3232050"/>
            <a:ext cx="1174925" cy="1174925"/>
          </a:xfrm>
          <a:prstGeom prst="rect">
            <a:avLst/>
          </a:prstGeom>
          <a:noFill/>
          <a:ln>
            <a:noFill/>
          </a:ln>
        </p:spPr>
      </p:pic>
      <p:pic>
        <p:nvPicPr>
          <p:cNvPr id="1046" name="Google Shape;1046;g914a8ae137_0_455"/>
          <p:cNvPicPr preferRelativeResize="0"/>
          <p:nvPr/>
        </p:nvPicPr>
        <p:blipFill rotWithShape="1">
          <a:blip r:embed="rId17">
            <a:alphaModFix/>
          </a:blip>
          <a:srcRect b="0" l="0" r="0" t="0"/>
          <a:stretch/>
        </p:blipFill>
        <p:spPr>
          <a:xfrm flipH="1" rot="697927">
            <a:off x="5092488" y="3189020"/>
            <a:ext cx="915518" cy="1350102"/>
          </a:xfrm>
          <a:prstGeom prst="rect">
            <a:avLst/>
          </a:prstGeom>
          <a:noFill/>
          <a:ln>
            <a:noFill/>
          </a:ln>
        </p:spPr>
      </p:pic>
      <p:pic>
        <p:nvPicPr>
          <p:cNvPr id="1047" name="Google Shape;1047;g914a8ae137_0_455"/>
          <p:cNvPicPr preferRelativeResize="0"/>
          <p:nvPr/>
        </p:nvPicPr>
        <p:blipFill rotWithShape="1">
          <a:blip r:embed="rId19">
            <a:alphaModFix/>
          </a:blip>
          <a:srcRect b="0" l="0" r="0" t="0"/>
          <a:stretch/>
        </p:blipFill>
        <p:spPr>
          <a:xfrm>
            <a:off x="4274080" y="3433210"/>
            <a:ext cx="1092020" cy="1149167"/>
          </a:xfrm>
          <a:prstGeom prst="rect">
            <a:avLst/>
          </a:prstGeom>
          <a:noFill/>
          <a:ln>
            <a:noFill/>
          </a:ln>
        </p:spPr>
      </p:pic>
      <p:cxnSp>
        <p:nvCxnSpPr>
          <p:cNvPr id="1048" name="Google Shape;1048;g914a8ae137_0_455"/>
          <p:cNvCxnSpPr/>
          <p:nvPr/>
        </p:nvCxnSpPr>
        <p:spPr>
          <a:xfrm>
            <a:off x="1742188" y="278083"/>
            <a:ext cx="7500" cy="340500"/>
          </a:xfrm>
          <a:prstGeom prst="straightConnector1">
            <a:avLst/>
          </a:prstGeom>
          <a:noFill/>
          <a:ln cap="flat" cmpd="sng" w="9525">
            <a:solidFill>
              <a:srgbClr val="595959"/>
            </a:solidFill>
            <a:prstDash val="solid"/>
            <a:round/>
            <a:headEnd len="sm" w="sm" type="none"/>
            <a:tailEnd len="sm" w="sm" type="none"/>
          </a:ln>
        </p:spPr>
      </p:cxnSp>
      <p:cxnSp>
        <p:nvCxnSpPr>
          <p:cNvPr id="1049" name="Google Shape;1049;g914a8ae137_0_455"/>
          <p:cNvCxnSpPr/>
          <p:nvPr/>
        </p:nvCxnSpPr>
        <p:spPr>
          <a:xfrm>
            <a:off x="775788" y="61200"/>
            <a:ext cx="7500" cy="340500"/>
          </a:xfrm>
          <a:prstGeom prst="straightConnector1">
            <a:avLst/>
          </a:prstGeom>
          <a:noFill/>
          <a:ln cap="flat" cmpd="sng" w="9525">
            <a:solidFill>
              <a:srgbClr val="595959"/>
            </a:solidFill>
            <a:prstDash val="solid"/>
            <a:round/>
            <a:headEnd len="sm" w="sm" type="none"/>
            <a:tailEnd len="sm" w="sm" type="none"/>
          </a:ln>
        </p:spPr>
      </p:cxnSp>
      <p:pic>
        <p:nvPicPr>
          <p:cNvPr id="1050" name="Google Shape;1050;g914a8ae137_0_455"/>
          <p:cNvPicPr preferRelativeResize="0"/>
          <p:nvPr/>
        </p:nvPicPr>
        <p:blipFill rotWithShape="1">
          <a:blip r:embed="rId20">
            <a:alphaModFix/>
          </a:blip>
          <a:srcRect b="0" l="0" r="0" t="0"/>
          <a:stretch/>
        </p:blipFill>
        <p:spPr>
          <a:xfrm>
            <a:off x="275939" y="-35532"/>
            <a:ext cx="1174925" cy="1891044"/>
          </a:xfrm>
          <a:prstGeom prst="rect">
            <a:avLst/>
          </a:prstGeom>
          <a:noFill/>
          <a:ln>
            <a:noFill/>
          </a:ln>
        </p:spPr>
      </p:pic>
      <p:pic>
        <p:nvPicPr>
          <p:cNvPr id="1051" name="Google Shape;1051;g914a8ae137_0_455"/>
          <p:cNvPicPr preferRelativeResize="0"/>
          <p:nvPr/>
        </p:nvPicPr>
        <p:blipFill rotWithShape="1">
          <a:blip r:embed="rId20">
            <a:alphaModFix/>
          </a:blip>
          <a:srcRect b="0" l="0" r="0" t="0"/>
          <a:stretch/>
        </p:blipFill>
        <p:spPr>
          <a:xfrm>
            <a:off x="1400906" y="278116"/>
            <a:ext cx="690094" cy="1110700"/>
          </a:xfrm>
          <a:prstGeom prst="rect">
            <a:avLst/>
          </a:prstGeom>
          <a:noFill/>
          <a:ln>
            <a:noFill/>
          </a:ln>
        </p:spPr>
      </p:pic>
      <p:sp>
        <p:nvSpPr>
          <p:cNvPr id="1052" name="Google Shape;1052;g914a8ae137_0_455"/>
          <p:cNvSpPr txBox="1"/>
          <p:nvPr/>
        </p:nvSpPr>
        <p:spPr>
          <a:xfrm>
            <a:off x="2909575" y="2855100"/>
            <a:ext cx="3486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g25d8beac3a1_0_0"/>
          <p:cNvSpPr txBox="1"/>
          <p:nvPr>
            <p:ph type="ctrTitle"/>
          </p:nvPr>
        </p:nvSpPr>
        <p:spPr>
          <a:xfrm>
            <a:off x="311708" y="992767"/>
            <a:ext cx="8520600" cy="2736900"/>
          </a:xfrm>
          <a:prstGeom prst="rect">
            <a:avLst/>
          </a:prstGeom>
          <a:noFill/>
          <a:ln>
            <a:noFill/>
          </a:ln>
        </p:spPr>
        <p:txBody>
          <a:bodyPr anchorCtr="0" anchor="b" bIns="45700" lIns="45700" spcFirstLastPara="1" rIns="45700" wrap="square" tIns="45700">
            <a:noAutofit/>
          </a:bodyPr>
          <a:lstStyle/>
          <a:p>
            <a:pPr indent="0" lvl="0" marL="0" rtl="0" algn="ctr">
              <a:lnSpc>
                <a:spcPct val="100000"/>
              </a:lnSpc>
              <a:spcBef>
                <a:spcPts val="0"/>
              </a:spcBef>
              <a:spcAft>
                <a:spcPts val="0"/>
              </a:spcAft>
              <a:buSzPts val="5200"/>
              <a:buNone/>
            </a:pPr>
            <a:r>
              <a:t/>
            </a:r>
            <a:endParaRPr/>
          </a:p>
        </p:txBody>
      </p:sp>
      <p:sp>
        <p:nvSpPr>
          <p:cNvPr id="1058" name="Google Shape;1058;g25d8beac3a1_0_0"/>
          <p:cNvSpPr txBox="1"/>
          <p:nvPr>
            <p:ph idx="1" type="subTitle"/>
          </p:nvPr>
        </p:nvSpPr>
        <p:spPr>
          <a:xfrm>
            <a:off x="311700" y="3778833"/>
            <a:ext cx="8520600" cy="1056900"/>
          </a:xfrm>
          <a:prstGeom prst="rect">
            <a:avLst/>
          </a:prstGeom>
          <a:noFill/>
          <a:ln>
            <a:noFill/>
          </a:ln>
        </p:spPr>
        <p:txBody>
          <a:bodyPr anchorCtr="0" anchor="t" bIns="45700" lIns="45700" spcFirstLastPara="1" rIns="45700" wrap="square" tIns="45700">
            <a:noAutofit/>
          </a:bodyPr>
          <a:lstStyle/>
          <a:p>
            <a:pPr indent="0" lvl="0" marL="0" rtl="0" algn="ctr">
              <a:lnSpc>
                <a:spcPct val="100000"/>
              </a:lnSpc>
              <a:spcBef>
                <a:spcPts val="700"/>
              </a:spcBef>
              <a:spcAft>
                <a:spcPts val="0"/>
              </a:spcAft>
              <a:buSzPts val="2800"/>
              <a:buNone/>
            </a:pPr>
            <a:r>
              <a:t/>
            </a:r>
            <a:endParaRPr/>
          </a:p>
        </p:txBody>
      </p:sp>
      <p:pic>
        <p:nvPicPr>
          <p:cNvPr id="1059" name="Google Shape;1059;g25d8beac3a1_0_0"/>
          <p:cNvPicPr preferRelativeResize="0"/>
          <p:nvPr/>
        </p:nvPicPr>
        <p:blipFill rotWithShape="1">
          <a:blip r:embed="rId3">
            <a:alphaModFix/>
          </a:blip>
          <a:srcRect b="0" l="0" r="0" t="0"/>
          <a:stretch/>
        </p:blipFill>
        <p:spPr>
          <a:xfrm>
            <a:off x="-236125" y="-240475"/>
            <a:ext cx="9380125" cy="72462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sp>
        <p:nvSpPr>
          <p:cNvPr id="1064" name="Google Shape;1064;g25d8beac3a1_0_13"/>
          <p:cNvSpPr txBox="1"/>
          <p:nvPr>
            <p:ph type="ctrTitle"/>
          </p:nvPr>
        </p:nvSpPr>
        <p:spPr>
          <a:xfrm>
            <a:off x="311708" y="992767"/>
            <a:ext cx="8520600" cy="2736900"/>
          </a:xfrm>
          <a:prstGeom prst="rect">
            <a:avLst/>
          </a:prstGeom>
          <a:noFill/>
          <a:ln>
            <a:noFill/>
          </a:ln>
        </p:spPr>
        <p:txBody>
          <a:bodyPr anchorCtr="0" anchor="b" bIns="45700" lIns="45700" spcFirstLastPara="1" rIns="45700" wrap="square" tIns="45700">
            <a:noAutofit/>
          </a:bodyPr>
          <a:lstStyle/>
          <a:p>
            <a:pPr indent="0" lvl="0" marL="0" rtl="0" algn="ctr">
              <a:lnSpc>
                <a:spcPct val="100000"/>
              </a:lnSpc>
              <a:spcBef>
                <a:spcPts val="0"/>
              </a:spcBef>
              <a:spcAft>
                <a:spcPts val="0"/>
              </a:spcAft>
              <a:buSzPts val="5200"/>
              <a:buNone/>
            </a:pPr>
            <a:r>
              <a:t/>
            </a:r>
            <a:endParaRPr/>
          </a:p>
        </p:txBody>
      </p:sp>
      <p:sp>
        <p:nvSpPr>
          <p:cNvPr id="1065" name="Google Shape;1065;g25d8beac3a1_0_13"/>
          <p:cNvSpPr txBox="1"/>
          <p:nvPr>
            <p:ph idx="1" type="subTitle"/>
          </p:nvPr>
        </p:nvSpPr>
        <p:spPr>
          <a:xfrm>
            <a:off x="311700" y="3778833"/>
            <a:ext cx="8520600" cy="1056900"/>
          </a:xfrm>
          <a:prstGeom prst="rect">
            <a:avLst/>
          </a:prstGeom>
          <a:noFill/>
          <a:ln>
            <a:noFill/>
          </a:ln>
        </p:spPr>
        <p:txBody>
          <a:bodyPr anchorCtr="0" anchor="t" bIns="45700" lIns="45700" spcFirstLastPara="1" rIns="45700" wrap="square" tIns="45700">
            <a:noAutofit/>
          </a:bodyPr>
          <a:lstStyle/>
          <a:p>
            <a:pPr indent="0" lvl="0" marL="0" rtl="0" algn="ctr">
              <a:lnSpc>
                <a:spcPct val="100000"/>
              </a:lnSpc>
              <a:spcBef>
                <a:spcPts val="700"/>
              </a:spcBef>
              <a:spcAft>
                <a:spcPts val="0"/>
              </a:spcAft>
              <a:buSzPts val="2800"/>
              <a:buNone/>
            </a:pPr>
            <a:r>
              <a:t/>
            </a:r>
            <a:endParaRPr/>
          </a:p>
        </p:txBody>
      </p:sp>
      <p:pic>
        <p:nvPicPr>
          <p:cNvPr id="1066" name="Google Shape;1066;g25d8beac3a1_0_13"/>
          <p:cNvPicPr preferRelativeResize="0"/>
          <p:nvPr/>
        </p:nvPicPr>
        <p:blipFill rotWithShape="1">
          <a:blip r:embed="rId3">
            <a:alphaModFix/>
          </a:blip>
          <a:srcRect b="0" l="0" r="0" t="0"/>
          <a:stretch/>
        </p:blipFill>
        <p:spPr>
          <a:xfrm>
            <a:off x="-429300" y="0"/>
            <a:ext cx="9764827" cy="67056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sp>
        <p:nvSpPr>
          <p:cNvPr id="1071" name="Google Shape;1071;g914a8ae137_0_542"/>
          <p:cNvSpPr txBox="1"/>
          <p:nvPr/>
        </p:nvSpPr>
        <p:spPr>
          <a:xfrm>
            <a:off x="6495575" y="2992233"/>
            <a:ext cx="83700" cy="873600"/>
          </a:xfrm>
          <a:prstGeom prst="rect">
            <a:avLst/>
          </a:prstGeom>
          <a:solidFill>
            <a:srgbClr val="FFFFFF"/>
          </a:solidFill>
          <a:ln>
            <a:noFill/>
          </a:ln>
          <a:effectLst>
            <a:reflection blurRad="0" dir="5400000" dist="38100" endA="0" fadeDir="5400012" kx="0" rotWithShape="0" algn="bl" stPos="0" sy="-100000" ky="0"/>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72" name="Google Shape;1072;g914a8ae137_0_542"/>
          <p:cNvPicPr preferRelativeResize="0"/>
          <p:nvPr/>
        </p:nvPicPr>
        <p:blipFill rotWithShape="1">
          <a:blip r:embed="rId3">
            <a:alphaModFix/>
          </a:blip>
          <a:srcRect b="0" l="0" r="0" t="0"/>
          <a:stretch/>
        </p:blipFill>
        <p:spPr>
          <a:xfrm>
            <a:off x="-90432" y="0"/>
            <a:ext cx="10388157" cy="7328867"/>
          </a:xfrm>
          <a:prstGeom prst="rect">
            <a:avLst/>
          </a:prstGeom>
          <a:noFill/>
          <a:ln>
            <a:noFill/>
          </a:ln>
        </p:spPr>
      </p:pic>
      <p:pic>
        <p:nvPicPr>
          <p:cNvPr id="1073" name="Google Shape;1073;g914a8ae137_0_542"/>
          <p:cNvPicPr preferRelativeResize="0"/>
          <p:nvPr/>
        </p:nvPicPr>
        <p:blipFill rotWithShape="1">
          <a:blip r:embed="rId4">
            <a:alphaModFix/>
          </a:blip>
          <a:srcRect b="0" l="0" r="0" t="0"/>
          <a:stretch/>
        </p:blipFill>
        <p:spPr>
          <a:xfrm>
            <a:off x="-242050" y="1632867"/>
            <a:ext cx="3371750" cy="2583400"/>
          </a:xfrm>
          <a:prstGeom prst="rect">
            <a:avLst/>
          </a:prstGeom>
          <a:noFill/>
          <a:ln>
            <a:noFill/>
          </a:ln>
        </p:spPr>
      </p:pic>
      <p:pic>
        <p:nvPicPr>
          <p:cNvPr id="1074" name="Google Shape;1074;g914a8ae137_0_542"/>
          <p:cNvPicPr preferRelativeResize="0"/>
          <p:nvPr/>
        </p:nvPicPr>
        <p:blipFill rotWithShape="1">
          <a:blip r:embed="rId5">
            <a:alphaModFix/>
          </a:blip>
          <a:srcRect b="0" l="0" r="0" t="0"/>
          <a:stretch/>
        </p:blipFill>
        <p:spPr>
          <a:xfrm>
            <a:off x="-90425" y="110033"/>
            <a:ext cx="3371750" cy="2027101"/>
          </a:xfrm>
          <a:prstGeom prst="rect">
            <a:avLst/>
          </a:prstGeom>
          <a:noFill/>
          <a:ln>
            <a:noFill/>
          </a:ln>
        </p:spPr>
      </p:pic>
      <p:pic>
        <p:nvPicPr>
          <p:cNvPr id="1075" name="Google Shape;1075;g914a8ae137_0_542"/>
          <p:cNvPicPr preferRelativeResize="0"/>
          <p:nvPr/>
        </p:nvPicPr>
        <p:blipFill rotWithShape="1">
          <a:blip r:embed="rId4">
            <a:alphaModFix/>
          </a:blip>
          <a:srcRect b="0" l="0" r="0" t="0"/>
          <a:stretch/>
        </p:blipFill>
        <p:spPr>
          <a:xfrm>
            <a:off x="-443249" y="2553500"/>
            <a:ext cx="3572950" cy="2909434"/>
          </a:xfrm>
          <a:prstGeom prst="rect">
            <a:avLst/>
          </a:prstGeom>
          <a:noFill/>
          <a:ln>
            <a:noFill/>
          </a:ln>
        </p:spPr>
      </p:pic>
      <p:pic>
        <p:nvPicPr>
          <p:cNvPr id="1076" name="Google Shape;1076;g914a8ae137_0_542"/>
          <p:cNvPicPr preferRelativeResize="0"/>
          <p:nvPr/>
        </p:nvPicPr>
        <p:blipFill rotWithShape="1">
          <a:blip r:embed="rId5">
            <a:alphaModFix/>
          </a:blip>
          <a:srcRect b="0" l="0" r="0" t="0"/>
          <a:stretch/>
        </p:blipFill>
        <p:spPr>
          <a:xfrm>
            <a:off x="7311775" y="110033"/>
            <a:ext cx="2985949" cy="1827132"/>
          </a:xfrm>
          <a:prstGeom prst="rect">
            <a:avLst/>
          </a:prstGeom>
          <a:noFill/>
          <a:ln>
            <a:noFill/>
          </a:ln>
        </p:spPr>
      </p:pic>
      <p:pic>
        <p:nvPicPr>
          <p:cNvPr id="1077" name="Google Shape;1077;g914a8ae137_0_542"/>
          <p:cNvPicPr preferRelativeResize="0"/>
          <p:nvPr/>
        </p:nvPicPr>
        <p:blipFill rotWithShape="1">
          <a:blip r:embed="rId6">
            <a:alphaModFix/>
          </a:blip>
          <a:srcRect b="4314" l="20378" r="18752" t="21796"/>
          <a:stretch/>
        </p:blipFill>
        <p:spPr>
          <a:xfrm>
            <a:off x="7213475" y="1750633"/>
            <a:ext cx="2436800" cy="4162800"/>
          </a:xfrm>
          <a:prstGeom prst="rect">
            <a:avLst/>
          </a:prstGeom>
          <a:noFill/>
          <a:ln>
            <a:noFill/>
          </a:ln>
        </p:spPr>
      </p:pic>
      <p:sp>
        <p:nvSpPr>
          <p:cNvPr id="1078" name="Google Shape;1078;g914a8ae137_0_542"/>
          <p:cNvSpPr txBox="1"/>
          <p:nvPr/>
        </p:nvSpPr>
        <p:spPr>
          <a:xfrm>
            <a:off x="3588500" y="653900"/>
            <a:ext cx="3723300" cy="321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9" name="Google Shape;1079;g914a8ae137_0_542"/>
          <p:cNvSpPr txBox="1"/>
          <p:nvPr/>
        </p:nvSpPr>
        <p:spPr>
          <a:xfrm>
            <a:off x="3119700" y="446567"/>
            <a:ext cx="4267200" cy="4162800"/>
          </a:xfrm>
          <a:prstGeom prst="rect">
            <a:avLst/>
          </a:prstGeom>
          <a:solidFill>
            <a:srgbClr val="FFFFFF"/>
          </a:solidFill>
          <a:ln cap="flat" cmpd="sng" w="762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Arial"/>
              <a:ea typeface="Arial"/>
              <a:cs typeface="Arial"/>
              <a:sym typeface="Arial"/>
            </a:endParaRPr>
          </a:p>
          <a:p>
            <a:pPr indent="0" lvl="0" marL="0" marR="0" rtl="0" algn="ctr">
              <a:lnSpc>
                <a:spcPct val="100000"/>
              </a:lnSpc>
              <a:spcBef>
                <a:spcPts val="0"/>
              </a:spcBef>
              <a:spcAft>
                <a:spcPts val="0"/>
              </a:spcAft>
              <a:buClr>
                <a:srgbClr val="000000"/>
              </a:buClr>
              <a:buSzPts val="3700"/>
              <a:buFont typeface="Arial"/>
              <a:buNone/>
            </a:pPr>
            <a:r>
              <a:rPr b="0" i="0" lang="en-US" sz="3700" u="none" cap="none" strike="noStrike">
                <a:solidFill>
                  <a:srgbClr val="000000"/>
                </a:solidFill>
                <a:latin typeface="Amatic SC"/>
                <a:ea typeface="Amatic SC"/>
                <a:cs typeface="Amatic SC"/>
                <a:sym typeface="Amatic SC"/>
              </a:rPr>
              <a:t>Here’s to a great school year!</a:t>
            </a:r>
            <a:r>
              <a:rPr b="0" i="0" lang="en-US" sz="4200" u="none" cap="none" strike="noStrike">
                <a:solidFill>
                  <a:srgbClr val="000000"/>
                </a:solidFill>
                <a:latin typeface="Amatic SC"/>
                <a:ea typeface="Amatic SC"/>
                <a:cs typeface="Amatic SC"/>
                <a:sym typeface="Amatic SC"/>
              </a:rPr>
              <a:t> </a:t>
            </a:r>
            <a:r>
              <a:rPr b="0" i="0" lang="en-US" sz="4200" u="none" cap="none" strike="noStrike">
                <a:solidFill>
                  <a:srgbClr val="008080"/>
                </a:solidFill>
                <a:latin typeface="Rochester"/>
                <a:ea typeface="Rochester"/>
                <a:cs typeface="Rochester"/>
                <a:sym typeface="Rochester"/>
              </a:rPr>
              <a:t>We are in this together! </a:t>
            </a:r>
            <a:endParaRPr b="0" i="0" sz="4200" u="none" cap="none" strike="noStrike">
              <a:solidFill>
                <a:srgbClr val="008080"/>
              </a:solidFill>
              <a:latin typeface="Rochester"/>
              <a:ea typeface="Rochester"/>
              <a:cs typeface="Rochester"/>
              <a:sym typeface="Rochester"/>
            </a:endParaRPr>
          </a:p>
          <a:p>
            <a:pPr indent="0" lvl="0" marL="0" marR="0" rtl="0" algn="ctr">
              <a:lnSpc>
                <a:spcPct val="100000"/>
              </a:lnSpc>
              <a:spcBef>
                <a:spcPts val="0"/>
              </a:spcBef>
              <a:spcAft>
                <a:spcPts val="0"/>
              </a:spcAft>
              <a:buClr>
                <a:srgbClr val="000000"/>
              </a:buClr>
              <a:buSzPts val="4200"/>
              <a:buFont typeface="Arial"/>
              <a:buNone/>
            </a:pPr>
            <a:r>
              <a:t/>
            </a:r>
            <a:endParaRPr b="0" i="0" sz="4200" u="none" cap="none" strike="noStrike">
              <a:solidFill>
                <a:srgbClr val="008080"/>
              </a:solidFill>
              <a:latin typeface="Rochester"/>
              <a:ea typeface="Rochester"/>
              <a:cs typeface="Rochester"/>
              <a:sym typeface="Rochester"/>
            </a:endParaRPr>
          </a:p>
        </p:txBody>
      </p:sp>
      <p:pic>
        <p:nvPicPr>
          <p:cNvPr id="1080" name="Google Shape;1080;g914a8ae137_0_542"/>
          <p:cNvPicPr preferRelativeResize="0"/>
          <p:nvPr/>
        </p:nvPicPr>
        <p:blipFill rotWithShape="1">
          <a:blip r:embed="rId7">
            <a:alphaModFix/>
          </a:blip>
          <a:srcRect b="0" l="0" r="0" t="0"/>
          <a:stretch/>
        </p:blipFill>
        <p:spPr>
          <a:xfrm>
            <a:off x="1926668" y="2553495"/>
            <a:ext cx="596425" cy="898274"/>
          </a:xfrm>
          <a:prstGeom prst="rect">
            <a:avLst/>
          </a:prstGeom>
          <a:noFill/>
          <a:ln>
            <a:noFill/>
          </a:ln>
        </p:spPr>
      </p:pic>
      <p:pic>
        <p:nvPicPr>
          <p:cNvPr id="1081" name="Google Shape;1081;g914a8ae137_0_542"/>
          <p:cNvPicPr preferRelativeResize="0"/>
          <p:nvPr/>
        </p:nvPicPr>
        <p:blipFill rotWithShape="1">
          <a:blip r:embed="rId8">
            <a:alphaModFix/>
          </a:blip>
          <a:srcRect b="15960" l="-127" r="-5737" t="-15960"/>
          <a:stretch/>
        </p:blipFill>
        <p:spPr>
          <a:xfrm>
            <a:off x="2472576" y="4803033"/>
            <a:ext cx="5500975" cy="2477666"/>
          </a:xfrm>
          <a:prstGeom prst="rect">
            <a:avLst/>
          </a:prstGeom>
          <a:noFill/>
          <a:ln>
            <a:noFill/>
          </a:ln>
        </p:spPr>
      </p:pic>
      <p:pic>
        <p:nvPicPr>
          <p:cNvPr id="1082" name="Google Shape;1082;g914a8ae137_0_542"/>
          <p:cNvPicPr preferRelativeResize="0"/>
          <p:nvPr/>
        </p:nvPicPr>
        <p:blipFill rotWithShape="1">
          <a:blip r:embed="rId9">
            <a:alphaModFix/>
          </a:blip>
          <a:srcRect b="0" l="0" r="0" t="0"/>
          <a:stretch/>
        </p:blipFill>
        <p:spPr>
          <a:xfrm>
            <a:off x="419858" y="3382400"/>
            <a:ext cx="2351178" cy="2644800"/>
          </a:xfrm>
          <a:prstGeom prst="rect">
            <a:avLst/>
          </a:prstGeom>
          <a:noFill/>
          <a:ln>
            <a:noFill/>
          </a:ln>
        </p:spPr>
      </p:pic>
      <p:pic>
        <p:nvPicPr>
          <p:cNvPr id="1083" name="Google Shape;1083;g914a8ae137_0_542"/>
          <p:cNvPicPr preferRelativeResize="0"/>
          <p:nvPr/>
        </p:nvPicPr>
        <p:blipFill rotWithShape="1">
          <a:blip r:embed="rId10">
            <a:alphaModFix/>
          </a:blip>
          <a:srcRect b="19376" l="0" r="0" t="18177"/>
          <a:stretch/>
        </p:blipFill>
        <p:spPr>
          <a:xfrm>
            <a:off x="313654" y="1781233"/>
            <a:ext cx="1016410" cy="846300"/>
          </a:xfrm>
          <a:prstGeom prst="rect">
            <a:avLst/>
          </a:prstGeom>
          <a:noFill/>
          <a:ln>
            <a:noFill/>
          </a:ln>
        </p:spPr>
      </p:pic>
      <p:pic>
        <p:nvPicPr>
          <p:cNvPr id="1084" name="Google Shape;1084;g914a8ae137_0_542"/>
          <p:cNvPicPr preferRelativeResize="0"/>
          <p:nvPr/>
        </p:nvPicPr>
        <p:blipFill rotWithShape="1">
          <a:blip r:embed="rId11">
            <a:alphaModFix/>
          </a:blip>
          <a:srcRect b="0" l="0" r="0" t="0"/>
          <a:stretch/>
        </p:blipFill>
        <p:spPr>
          <a:xfrm>
            <a:off x="-1184251" y="4535602"/>
            <a:ext cx="3444499" cy="1937551"/>
          </a:xfrm>
          <a:prstGeom prst="rect">
            <a:avLst/>
          </a:prstGeom>
          <a:noFill/>
          <a:ln>
            <a:noFill/>
          </a:ln>
        </p:spPr>
      </p:pic>
      <p:pic>
        <p:nvPicPr>
          <p:cNvPr id="1085" name="Google Shape;1085;g914a8ae137_0_542"/>
          <p:cNvPicPr preferRelativeResize="0"/>
          <p:nvPr/>
        </p:nvPicPr>
        <p:blipFill rotWithShape="1">
          <a:blip r:embed="rId12">
            <a:alphaModFix/>
          </a:blip>
          <a:srcRect b="0" l="0" r="0" t="0"/>
          <a:stretch/>
        </p:blipFill>
        <p:spPr>
          <a:xfrm>
            <a:off x="197819" y="3865833"/>
            <a:ext cx="680355" cy="985732"/>
          </a:xfrm>
          <a:prstGeom prst="rect">
            <a:avLst/>
          </a:prstGeom>
          <a:noFill/>
          <a:ln>
            <a:noFill/>
          </a:ln>
        </p:spPr>
      </p:pic>
      <p:pic>
        <p:nvPicPr>
          <p:cNvPr descr="A flat screen television&#10;&#10;Description automatically generated" id="1086" name="Google Shape;1086;g914a8ae137_0_542"/>
          <p:cNvPicPr preferRelativeResize="0"/>
          <p:nvPr/>
        </p:nvPicPr>
        <p:blipFill rotWithShape="1">
          <a:blip r:embed="rId13">
            <a:alphaModFix/>
          </a:blip>
          <a:srcRect b="0" l="0" r="0" t="0"/>
          <a:stretch/>
        </p:blipFill>
        <p:spPr>
          <a:xfrm>
            <a:off x="7888738" y="3187700"/>
            <a:ext cx="1086267" cy="833475"/>
          </a:xfrm>
          <a:prstGeom prst="rect">
            <a:avLst/>
          </a:prstGeom>
          <a:noFill/>
          <a:ln>
            <a:noFill/>
          </a:ln>
        </p:spPr>
      </p:pic>
      <p:pic>
        <p:nvPicPr>
          <p:cNvPr id="1087" name="Google Shape;1087;g914a8ae137_0_542"/>
          <p:cNvPicPr preferRelativeResize="0"/>
          <p:nvPr/>
        </p:nvPicPr>
        <p:blipFill rotWithShape="1">
          <a:blip r:embed="rId14">
            <a:alphaModFix/>
          </a:blip>
          <a:srcRect b="0" l="0" r="0" t="0"/>
          <a:stretch/>
        </p:blipFill>
        <p:spPr>
          <a:xfrm>
            <a:off x="7386900" y="1798789"/>
            <a:ext cx="1006700" cy="1458377"/>
          </a:xfrm>
          <a:prstGeom prst="rect">
            <a:avLst/>
          </a:prstGeom>
          <a:noFill/>
          <a:ln>
            <a:noFill/>
          </a:ln>
        </p:spPr>
      </p:pic>
      <p:pic>
        <p:nvPicPr>
          <p:cNvPr id="1088" name="Google Shape;1088;g914a8ae137_0_542"/>
          <p:cNvPicPr preferRelativeResize="0"/>
          <p:nvPr/>
        </p:nvPicPr>
        <p:blipFill rotWithShape="1">
          <a:blip r:embed="rId15">
            <a:alphaModFix/>
          </a:blip>
          <a:srcRect b="18264" l="16436" r="19258" t="24585"/>
          <a:stretch/>
        </p:blipFill>
        <p:spPr>
          <a:xfrm>
            <a:off x="7576525" y="4412900"/>
            <a:ext cx="770525" cy="985734"/>
          </a:xfrm>
          <a:prstGeom prst="rect">
            <a:avLst/>
          </a:prstGeom>
          <a:noFill/>
          <a:ln>
            <a:noFill/>
          </a:ln>
        </p:spPr>
      </p:pic>
      <p:pic>
        <p:nvPicPr>
          <p:cNvPr id="1089" name="Google Shape;1089;g914a8ae137_0_542"/>
          <p:cNvPicPr preferRelativeResize="0"/>
          <p:nvPr/>
        </p:nvPicPr>
        <p:blipFill rotWithShape="1">
          <a:blip r:embed="rId15">
            <a:alphaModFix/>
          </a:blip>
          <a:srcRect b="18264" l="16436" r="19258" t="24585"/>
          <a:stretch/>
        </p:blipFill>
        <p:spPr>
          <a:xfrm>
            <a:off x="8419488" y="4412900"/>
            <a:ext cx="770525" cy="98573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2"/>
                                        </p:tgtEl>
                                        <p:attrNameLst>
                                          <p:attrName>style.visibility</p:attrName>
                                        </p:attrNameLst>
                                      </p:cBhvr>
                                      <p:to>
                                        <p:strVal val="visible"/>
                                      </p:to>
                                    </p:set>
                                    <p:animEffect filter="fade" transition="in">
                                      <p:cBhvr>
                                        <p:cTn dur="1000"/>
                                        <p:tgtEl>
                                          <p:spTgt spid="10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2"/>
                                        </p:tgtEl>
                                        <p:attrNameLst>
                                          <p:attrName>style.visibility</p:attrName>
                                        </p:attrNameLst>
                                      </p:cBhvr>
                                      <p:to>
                                        <p:strVal val="visible"/>
                                      </p:to>
                                    </p:set>
                                    <p:animEffect filter="fade" transition="in">
                                      <p:cBhvr>
                                        <p:cTn dur="1000"/>
                                        <p:tgtEl>
                                          <p:spTgt spid="10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4"/>
          <p:cNvSpPr txBox="1"/>
          <p:nvPr>
            <p:ph type="title"/>
          </p:nvPr>
        </p:nvSpPr>
        <p:spPr>
          <a:xfrm>
            <a:off x="779677" y="-182266"/>
            <a:ext cx="6870701" cy="1295401"/>
          </a:xfrm>
          <a:prstGeom prst="rect">
            <a:avLst/>
          </a:prstGeom>
          <a:noFill/>
          <a:ln>
            <a:noFill/>
          </a:ln>
        </p:spPr>
        <p:txBody>
          <a:bodyPr anchorCtr="0" anchor="b" bIns="45700" lIns="45700" spcFirstLastPara="1" rIns="45700" wrap="square" tIns="45700">
            <a:normAutofit/>
          </a:bodyPr>
          <a:lstStyle/>
          <a:p>
            <a:pPr indent="0" lvl="0" marL="0" rtl="0" algn="ctr">
              <a:lnSpc>
                <a:spcPct val="100000"/>
              </a:lnSpc>
              <a:spcBef>
                <a:spcPts val="0"/>
              </a:spcBef>
              <a:spcAft>
                <a:spcPts val="0"/>
              </a:spcAft>
              <a:buClr>
                <a:schemeClr val="accent2"/>
              </a:buClr>
              <a:buSzPts val="4400"/>
              <a:buFont typeface="Comic Sans MS"/>
              <a:buNone/>
            </a:pPr>
            <a:r>
              <a:rPr b="0" i="0" lang="en-US" sz="4400" u="none" cap="none" strike="noStrike">
                <a:solidFill>
                  <a:schemeClr val="accent2"/>
                </a:solidFill>
                <a:latin typeface="Comic Sans MS"/>
                <a:ea typeface="Comic Sans MS"/>
                <a:cs typeface="Comic Sans MS"/>
                <a:sym typeface="Comic Sans MS"/>
              </a:rPr>
              <a:t>My Family</a:t>
            </a:r>
            <a:endParaRPr/>
          </a:p>
        </p:txBody>
      </p:sp>
      <p:sp>
        <p:nvSpPr>
          <p:cNvPr id="763" name="Google Shape;763;p4"/>
          <p:cNvSpPr txBox="1"/>
          <p:nvPr>
            <p:ph idx="1" type="body"/>
          </p:nvPr>
        </p:nvSpPr>
        <p:spPr>
          <a:xfrm>
            <a:off x="275703" y="1670690"/>
            <a:ext cx="3771901" cy="3657601"/>
          </a:xfrm>
          <a:prstGeom prst="rect">
            <a:avLst/>
          </a:prstGeom>
          <a:noFill/>
          <a:ln>
            <a:noFill/>
          </a:ln>
        </p:spPr>
        <p:txBody>
          <a:bodyPr anchorCtr="0" anchor="t" bIns="45700" lIns="45700" spcFirstLastPara="1" rIns="45700" wrap="square" tIns="45700">
            <a:normAutofit/>
          </a:bodyPr>
          <a:lstStyle/>
          <a:p>
            <a:pPr indent="-342900" lvl="0" marL="342900" rtl="0" algn="l">
              <a:lnSpc>
                <a:spcPct val="90000"/>
              </a:lnSpc>
              <a:spcBef>
                <a:spcPts val="0"/>
              </a:spcBef>
              <a:spcAft>
                <a:spcPts val="0"/>
              </a:spcAft>
              <a:buSzPts val="2400"/>
              <a:buChar char="∙"/>
            </a:pPr>
            <a:r>
              <a:rPr lang="en-US" sz="2400"/>
              <a:t>My husband</a:t>
            </a:r>
            <a:endParaRPr/>
          </a:p>
          <a:p>
            <a:pPr indent="-285750" lvl="1" marL="742950" rtl="0" algn="l">
              <a:lnSpc>
                <a:spcPct val="90000"/>
              </a:lnSpc>
              <a:spcBef>
                <a:spcPts val="500"/>
              </a:spcBef>
              <a:spcAft>
                <a:spcPts val="0"/>
              </a:spcAft>
              <a:buClr>
                <a:srgbClr val="FFB800"/>
              </a:buClr>
              <a:buSzPts val="2000"/>
              <a:buChar char="∙"/>
            </a:pPr>
            <a:r>
              <a:rPr lang="en-US" sz="2000"/>
              <a:t>Jeff</a:t>
            </a:r>
            <a:endParaRPr sz="2800"/>
          </a:p>
          <a:p>
            <a:pPr indent="-342900" lvl="0" marL="342900" rtl="0" algn="l">
              <a:lnSpc>
                <a:spcPct val="90000"/>
              </a:lnSpc>
              <a:spcBef>
                <a:spcPts val="500"/>
              </a:spcBef>
              <a:spcAft>
                <a:spcPts val="0"/>
              </a:spcAft>
              <a:buSzPts val="2400"/>
              <a:buChar char="∙"/>
            </a:pPr>
            <a:r>
              <a:rPr lang="en-US" sz="2400"/>
              <a:t>My children</a:t>
            </a:r>
            <a:endParaRPr/>
          </a:p>
          <a:p>
            <a:pPr indent="-285750" lvl="1" marL="742950" rtl="0" algn="l">
              <a:lnSpc>
                <a:spcPct val="90000"/>
              </a:lnSpc>
              <a:spcBef>
                <a:spcPts val="500"/>
              </a:spcBef>
              <a:spcAft>
                <a:spcPts val="0"/>
              </a:spcAft>
              <a:buClr>
                <a:srgbClr val="FFB800"/>
              </a:buClr>
              <a:buSzPts val="2400"/>
              <a:buChar char="∙"/>
            </a:pPr>
            <a:r>
              <a:rPr lang="en-US" sz="2400"/>
              <a:t>Cole, Adam, &amp; Makenna</a:t>
            </a:r>
            <a:endParaRPr sz="2800"/>
          </a:p>
          <a:p>
            <a:pPr indent="-342900" lvl="0" marL="342900" rtl="0" algn="l">
              <a:lnSpc>
                <a:spcPct val="90000"/>
              </a:lnSpc>
              <a:spcBef>
                <a:spcPts val="500"/>
              </a:spcBef>
              <a:spcAft>
                <a:spcPts val="0"/>
              </a:spcAft>
              <a:buSzPts val="2400"/>
              <a:buChar char="∙"/>
            </a:pPr>
            <a:r>
              <a:rPr lang="en-US" sz="2400"/>
              <a:t>Our pets</a:t>
            </a:r>
            <a:endParaRPr/>
          </a:p>
          <a:p>
            <a:pPr indent="-285750" lvl="1" marL="742950" rtl="0" algn="l">
              <a:lnSpc>
                <a:spcPct val="90000"/>
              </a:lnSpc>
              <a:spcBef>
                <a:spcPts val="500"/>
              </a:spcBef>
              <a:spcAft>
                <a:spcPts val="0"/>
              </a:spcAft>
              <a:buClr>
                <a:srgbClr val="FFB800"/>
              </a:buClr>
              <a:buSzPts val="2400"/>
              <a:buChar char="∙"/>
            </a:pPr>
            <a:r>
              <a:rPr lang="en-US" sz="2400"/>
              <a:t>Alvin and Cali</a:t>
            </a:r>
            <a:endParaRPr/>
          </a:p>
        </p:txBody>
      </p:sp>
      <p:pic>
        <p:nvPicPr>
          <p:cNvPr descr="IMG_9223.jpg" id="764" name="Google Shape;764;p4"/>
          <p:cNvPicPr preferRelativeResize="0"/>
          <p:nvPr/>
        </p:nvPicPr>
        <p:blipFill rotWithShape="1">
          <a:blip r:embed="rId3">
            <a:alphaModFix/>
          </a:blip>
          <a:srcRect b="0" l="11083" r="8116" t="20349"/>
          <a:stretch/>
        </p:blipFill>
        <p:spPr>
          <a:xfrm>
            <a:off x="0" y="4784996"/>
            <a:ext cx="1958902" cy="2574779"/>
          </a:xfrm>
          <a:prstGeom prst="rect">
            <a:avLst/>
          </a:prstGeom>
          <a:noFill/>
          <a:ln>
            <a:noFill/>
          </a:ln>
        </p:spPr>
      </p:pic>
      <p:pic>
        <p:nvPicPr>
          <p:cNvPr descr="IMG_8650.jpg" id="765" name="Google Shape;765;p4"/>
          <p:cNvPicPr preferRelativeResize="0"/>
          <p:nvPr/>
        </p:nvPicPr>
        <p:blipFill rotWithShape="1">
          <a:blip r:embed="rId4">
            <a:alphaModFix/>
          </a:blip>
          <a:srcRect b="0" l="0" r="0" t="0"/>
          <a:stretch/>
        </p:blipFill>
        <p:spPr>
          <a:xfrm>
            <a:off x="1958906" y="4478851"/>
            <a:ext cx="1784352" cy="2379137"/>
          </a:xfrm>
          <a:prstGeom prst="rect">
            <a:avLst/>
          </a:prstGeom>
          <a:noFill/>
          <a:ln>
            <a:noFill/>
          </a:ln>
        </p:spPr>
      </p:pic>
      <p:pic>
        <p:nvPicPr>
          <p:cNvPr id="766" name="Google Shape;766;p4"/>
          <p:cNvPicPr preferRelativeResize="0"/>
          <p:nvPr/>
        </p:nvPicPr>
        <p:blipFill rotWithShape="1">
          <a:blip r:embed="rId5">
            <a:alphaModFix/>
          </a:blip>
          <a:srcRect b="6649" l="14197" r="14603" t="14192"/>
          <a:stretch/>
        </p:blipFill>
        <p:spPr>
          <a:xfrm>
            <a:off x="3052924" y="980066"/>
            <a:ext cx="2111774" cy="3130582"/>
          </a:xfrm>
          <a:prstGeom prst="rect">
            <a:avLst/>
          </a:prstGeom>
          <a:noFill/>
          <a:ln>
            <a:noFill/>
          </a:ln>
        </p:spPr>
      </p:pic>
      <p:pic>
        <p:nvPicPr>
          <p:cNvPr id="767" name="Google Shape;767;p4"/>
          <p:cNvPicPr preferRelativeResize="0"/>
          <p:nvPr/>
        </p:nvPicPr>
        <p:blipFill rotWithShape="1">
          <a:blip r:embed="rId6">
            <a:alphaModFix/>
          </a:blip>
          <a:srcRect b="0" l="0" r="0" t="0"/>
          <a:stretch/>
        </p:blipFill>
        <p:spPr>
          <a:xfrm>
            <a:off x="3891300" y="4110649"/>
            <a:ext cx="2111767" cy="2815699"/>
          </a:xfrm>
          <a:prstGeom prst="rect">
            <a:avLst/>
          </a:prstGeom>
          <a:noFill/>
          <a:ln>
            <a:noFill/>
          </a:ln>
        </p:spPr>
      </p:pic>
      <p:pic>
        <p:nvPicPr>
          <p:cNvPr id="768" name="Google Shape;768;p4"/>
          <p:cNvPicPr preferRelativeResize="0"/>
          <p:nvPr/>
        </p:nvPicPr>
        <p:blipFill>
          <a:blip r:embed="rId7">
            <a:alphaModFix/>
          </a:blip>
          <a:stretch>
            <a:fillRect/>
          </a:stretch>
        </p:blipFill>
        <p:spPr>
          <a:xfrm>
            <a:off x="6976425" y="3656250"/>
            <a:ext cx="2067215" cy="3130576"/>
          </a:xfrm>
          <a:prstGeom prst="rect">
            <a:avLst/>
          </a:prstGeom>
          <a:noFill/>
          <a:ln>
            <a:noFill/>
          </a:ln>
        </p:spPr>
      </p:pic>
      <p:pic>
        <p:nvPicPr>
          <p:cNvPr id="769" name="Google Shape;769;p4"/>
          <p:cNvPicPr preferRelativeResize="0"/>
          <p:nvPr/>
        </p:nvPicPr>
        <p:blipFill>
          <a:blip r:embed="rId8">
            <a:alphaModFix/>
          </a:blip>
          <a:stretch>
            <a:fillRect/>
          </a:stretch>
        </p:blipFill>
        <p:spPr>
          <a:xfrm>
            <a:off x="6059825" y="64400"/>
            <a:ext cx="2914249" cy="2940676"/>
          </a:xfrm>
          <a:prstGeom prst="rect">
            <a:avLst/>
          </a:prstGeom>
          <a:noFill/>
          <a:ln>
            <a:noFill/>
          </a:ln>
        </p:spPr>
      </p:pic>
      <p:pic>
        <p:nvPicPr>
          <p:cNvPr id="770" name="Google Shape;770;p4"/>
          <p:cNvPicPr preferRelativeResize="0"/>
          <p:nvPr/>
        </p:nvPicPr>
        <p:blipFill>
          <a:blip r:embed="rId9">
            <a:alphaModFix/>
          </a:blip>
          <a:stretch>
            <a:fillRect/>
          </a:stretch>
        </p:blipFill>
        <p:spPr>
          <a:xfrm>
            <a:off x="4878002" y="2461632"/>
            <a:ext cx="1958899" cy="1934731"/>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5"/>
          <p:cNvSpPr txBox="1"/>
          <p:nvPr>
            <p:ph type="title"/>
          </p:nvPr>
        </p:nvSpPr>
        <p:spPr>
          <a:xfrm>
            <a:off x="685800" y="381000"/>
            <a:ext cx="6870700" cy="933450"/>
          </a:xfrm>
          <a:prstGeom prst="rect">
            <a:avLst/>
          </a:prstGeom>
          <a:noFill/>
          <a:ln>
            <a:noFill/>
          </a:ln>
        </p:spPr>
        <p:txBody>
          <a:bodyPr anchorCtr="0" anchor="b" bIns="45700" lIns="45700" spcFirstLastPara="1" rIns="45700" wrap="square" tIns="45700">
            <a:normAutofit/>
          </a:bodyPr>
          <a:lstStyle/>
          <a:p>
            <a:pPr indent="0" lvl="0" marL="0" rtl="0" algn="ctr">
              <a:lnSpc>
                <a:spcPct val="100000"/>
              </a:lnSpc>
              <a:spcBef>
                <a:spcPts val="0"/>
              </a:spcBef>
              <a:spcAft>
                <a:spcPts val="0"/>
              </a:spcAft>
              <a:buClr>
                <a:schemeClr val="accent2"/>
              </a:buClr>
              <a:buSzPts val="4400"/>
              <a:buFont typeface="Comic Sans MS"/>
              <a:buNone/>
            </a:pPr>
            <a:r>
              <a:rPr b="0" i="0" lang="en-US" sz="4400" u="none" cap="none" strike="noStrike">
                <a:solidFill>
                  <a:schemeClr val="accent2"/>
                </a:solidFill>
                <a:latin typeface="Comic Sans MS"/>
                <a:ea typeface="Comic Sans MS"/>
                <a:cs typeface="Comic Sans MS"/>
                <a:sym typeface="Comic Sans MS"/>
              </a:rPr>
              <a:t>Contact Me!</a:t>
            </a:r>
            <a:endParaRPr/>
          </a:p>
        </p:txBody>
      </p:sp>
      <p:sp>
        <p:nvSpPr>
          <p:cNvPr id="776" name="Google Shape;776;p5"/>
          <p:cNvSpPr txBox="1"/>
          <p:nvPr>
            <p:ph idx="1" type="body"/>
          </p:nvPr>
        </p:nvSpPr>
        <p:spPr>
          <a:xfrm>
            <a:off x="370940" y="1334213"/>
            <a:ext cx="8143876" cy="4071939"/>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700"/>
              </a:spcBef>
              <a:spcAft>
                <a:spcPts val="0"/>
              </a:spcAft>
              <a:buSzPts val="1800"/>
              <a:buNone/>
            </a:pPr>
            <a:r>
              <a:t/>
            </a:r>
            <a:endParaRPr/>
          </a:p>
          <a:p>
            <a:pPr indent="-342900" lvl="0" marL="342900" rtl="0" algn="l">
              <a:lnSpc>
                <a:spcPct val="100000"/>
              </a:lnSpc>
              <a:spcBef>
                <a:spcPts val="700"/>
              </a:spcBef>
              <a:spcAft>
                <a:spcPts val="0"/>
              </a:spcAft>
              <a:buSzPts val="3200"/>
              <a:buFont typeface="Arial"/>
              <a:buChar char="∙"/>
            </a:pPr>
            <a:r>
              <a:rPr b="0" i="0" lang="en-US" sz="3200" u="none" cap="none" strike="noStrike">
                <a:solidFill>
                  <a:srgbClr val="000000"/>
                </a:solidFill>
                <a:latin typeface="Arial"/>
                <a:ea typeface="Arial"/>
                <a:cs typeface="Arial"/>
                <a:sym typeface="Arial"/>
              </a:rPr>
              <a:t>E-mail: </a:t>
            </a:r>
            <a:r>
              <a:rPr lang="en-US" u="sng">
                <a:solidFill>
                  <a:srgbClr val="009999"/>
                </a:solidFill>
                <a:hlinkClick r:id="rId3">
                  <a:extLst>
                    <a:ext uri="{A12FA001-AC4F-418D-AE19-62706E023703}">
                      <ahyp:hlinkClr val="tx"/>
                    </a:ext>
                  </a:extLst>
                </a:hlinkClick>
              </a:rPr>
              <a:t>Stacy_Howarth@chino.k12.ca.us</a:t>
            </a:r>
            <a:endParaRPr/>
          </a:p>
          <a:p>
            <a:pPr indent="-342900" lvl="0" marL="342900" rtl="0" algn="l">
              <a:lnSpc>
                <a:spcPct val="100000"/>
              </a:lnSpc>
              <a:spcBef>
                <a:spcPts val="700"/>
              </a:spcBef>
              <a:spcAft>
                <a:spcPts val="0"/>
              </a:spcAft>
              <a:buSzPts val="3200"/>
              <a:buFont typeface="Arial"/>
              <a:buChar char="∙"/>
            </a:pPr>
            <a:r>
              <a:rPr lang="en-US"/>
              <a:t>Remind or Parent Square App </a:t>
            </a:r>
            <a:endParaRPr b="0" i="0" sz="3200" u="none" cap="none" strike="noStrike">
              <a:solidFill>
                <a:srgbClr val="000000"/>
              </a:solidFill>
              <a:latin typeface="Arial"/>
              <a:ea typeface="Arial"/>
              <a:cs typeface="Arial"/>
              <a:sym typeface="Arial"/>
            </a:endParaRPr>
          </a:p>
          <a:p>
            <a:pPr indent="-342900" lvl="0" marL="342900" rtl="0" algn="l">
              <a:lnSpc>
                <a:spcPct val="100000"/>
              </a:lnSpc>
              <a:spcBef>
                <a:spcPts val="700"/>
              </a:spcBef>
              <a:spcAft>
                <a:spcPts val="0"/>
              </a:spcAft>
              <a:buSzPts val="1800"/>
              <a:buChar char="∙"/>
            </a:pPr>
            <a:r>
              <a:rPr lang="en-US">
                <a:solidFill>
                  <a:schemeClr val="dk1"/>
                </a:solidFill>
              </a:rPr>
              <a:t>Phone Wickman: (909) 393-3774</a:t>
            </a:r>
            <a:endParaRPr/>
          </a:p>
        </p:txBody>
      </p:sp>
      <p:pic>
        <p:nvPicPr>
          <p:cNvPr id="777" name="Google Shape;777;p5"/>
          <p:cNvPicPr preferRelativeResize="0"/>
          <p:nvPr/>
        </p:nvPicPr>
        <p:blipFill rotWithShape="1">
          <a:blip r:embed="rId4">
            <a:alphaModFix/>
          </a:blip>
          <a:srcRect b="0" l="0" r="0" t="0"/>
          <a:stretch/>
        </p:blipFill>
        <p:spPr>
          <a:xfrm>
            <a:off x="5508725" y="3843725"/>
            <a:ext cx="2866525" cy="2866525"/>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g914a8ae137_0_90"/>
          <p:cNvSpPr txBox="1"/>
          <p:nvPr/>
        </p:nvSpPr>
        <p:spPr>
          <a:xfrm>
            <a:off x="6495575" y="2992233"/>
            <a:ext cx="83700" cy="873600"/>
          </a:xfrm>
          <a:prstGeom prst="rect">
            <a:avLst/>
          </a:prstGeom>
          <a:solidFill>
            <a:srgbClr val="FFFFFF"/>
          </a:solidFill>
          <a:ln>
            <a:noFill/>
          </a:ln>
          <a:effectLst>
            <a:reflection blurRad="0" dir="5400000" dist="38100" endA="0" fadeDir="5400012" kx="0" rotWithShape="0" algn="bl" stPos="0" sy="-100000" ky="0"/>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83" name="Google Shape;783;g914a8ae137_0_90"/>
          <p:cNvPicPr preferRelativeResize="0"/>
          <p:nvPr/>
        </p:nvPicPr>
        <p:blipFill rotWithShape="1">
          <a:blip r:embed="rId3">
            <a:alphaModFix/>
          </a:blip>
          <a:srcRect b="0" l="0" r="0" t="0"/>
          <a:stretch/>
        </p:blipFill>
        <p:spPr>
          <a:xfrm>
            <a:off x="0" y="-63767"/>
            <a:ext cx="10297726" cy="7392632"/>
          </a:xfrm>
          <a:prstGeom prst="rect">
            <a:avLst/>
          </a:prstGeom>
          <a:noFill/>
          <a:ln>
            <a:noFill/>
          </a:ln>
        </p:spPr>
      </p:pic>
      <p:pic>
        <p:nvPicPr>
          <p:cNvPr id="784" name="Google Shape;784;g914a8ae137_0_90"/>
          <p:cNvPicPr preferRelativeResize="0"/>
          <p:nvPr/>
        </p:nvPicPr>
        <p:blipFill rotWithShape="1">
          <a:blip r:embed="rId4">
            <a:alphaModFix/>
          </a:blip>
          <a:srcRect b="0" l="0" r="0" t="0"/>
          <a:stretch/>
        </p:blipFill>
        <p:spPr>
          <a:xfrm>
            <a:off x="-242050" y="1394933"/>
            <a:ext cx="3371750" cy="2583400"/>
          </a:xfrm>
          <a:prstGeom prst="rect">
            <a:avLst/>
          </a:prstGeom>
          <a:noFill/>
          <a:ln>
            <a:noFill/>
          </a:ln>
        </p:spPr>
      </p:pic>
      <p:pic>
        <p:nvPicPr>
          <p:cNvPr id="785" name="Google Shape;785;g914a8ae137_0_90"/>
          <p:cNvPicPr preferRelativeResize="0"/>
          <p:nvPr/>
        </p:nvPicPr>
        <p:blipFill rotWithShape="1">
          <a:blip r:embed="rId5">
            <a:alphaModFix/>
          </a:blip>
          <a:srcRect b="0" l="7980" r="-7980" t="0"/>
          <a:stretch/>
        </p:blipFill>
        <p:spPr>
          <a:xfrm>
            <a:off x="93625" y="0"/>
            <a:ext cx="2694050" cy="2089767"/>
          </a:xfrm>
          <a:prstGeom prst="rect">
            <a:avLst/>
          </a:prstGeom>
          <a:noFill/>
          <a:ln>
            <a:noFill/>
          </a:ln>
        </p:spPr>
      </p:pic>
      <p:pic>
        <p:nvPicPr>
          <p:cNvPr id="786" name="Google Shape;786;g914a8ae137_0_90"/>
          <p:cNvPicPr preferRelativeResize="0"/>
          <p:nvPr/>
        </p:nvPicPr>
        <p:blipFill rotWithShape="1">
          <a:blip r:embed="rId4">
            <a:alphaModFix/>
          </a:blip>
          <a:srcRect b="0" l="0" r="0" t="0"/>
          <a:stretch/>
        </p:blipFill>
        <p:spPr>
          <a:xfrm>
            <a:off x="-342649" y="2272533"/>
            <a:ext cx="3572950" cy="2909434"/>
          </a:xfrm>
          <a:prstGeom prst="rect">
            <a:avLst/>
          </a:prstGeom>
          <a:noFill/>
          <a:ln>
            <a:noFill/>
          </a:ln>
        </p:spPr>
      </p:pic>
      <p:pic>
        <p:nvPicPr>
          <p:cNvPr id="787" name="Google Shape;787;g914a8ae137_0_90"/>
          <p:cNvPicPr preferRelativeResize="0"/>
          <p:nvPr/>
        </p:nvPicPr>
        <p:blipFill rotWithShape="1">
          <a:blip r:embed="rId5">
            <a:alphaModFix/>
          </a:blip>
          <a:srcRect b="0" l="0" r="0" t="0"/>
          <a:stretch/>
        </p:blipFill>
        <p:spPr>
          <a:xfrm>
            <a:off x="7311775" y="0"/>
            <a:ext cx="2985949" cy="2288067"/>
          </a:xfrm>
          <a:prstGeom prst="rect">
            <a:avLst/>
          </a:prstGeom>
          <a:noFill/>
          <a:ln>
            <a:noFill/>
          </a:ln>
        </p:spPr>
      </p:pic>
      <p:pic>
        <p:nvPicPr>
          <p:cNvPr id="788" name="Google Shape;788;g914a8ae137_0_90"/>
          <p:cNvPicPr preferRelativeResize="0"/>
          <p:nvPr/>
        </p:nvPicPr>
        <p:blipFill rotWithShape="1">
          <a:blip r:embed="rId6">
            <a:alphaModFix/>
          </a:blip>
          <a:srcRect b="0" l="0" r="0" t="0"/>
          <a:stretch/>
        </p:blipFill>
        <p:spPr>
          <a:xfrm rot="447181">
            <a:off x="269524" y="2876549"/>
            <a:ext cx="1977201" cy="2840807"/>
          </a:xfrm>
          <a:prstGeom prst="rect">
            <a:avLst/>
          </a:prstGeom>
          <a:noFill/>
          <a:ln>
            <a:noFill/>
          </a:ln>
        </p:spPr>
      </p:pic>
      <p:pic>
        <p:nvPicPr>
          <p:cNvPr id="789" name="Google Shape;789;g914a8ae137_0_90"/>
          <p:cNvPicPr preferRelativeResize="0"/>
          <p:nvPr/>
        </p:nvPicPr>
        <p:blipFill rotWithShape="1">
          <a:blip r:embed="rId7">
            <a:alphaModFix/>
          </a:blip>
          <a:srcRect b="0" l="0" r="0" t="0"/>
          <a:stretch/>
        </p:blipFill>
        <p:spPr>
          <a:xfrm>
            <a:off x="3091087" y="5501733"/>
            <a:ext cx="4115574" cy="1827133"/>
          </a:xfrm>
          <a:prstGeom prst="rect">
            <a:avLst/>
          </a:prstGeom>
          <a:noFill/>
          <a:ln>
            <a:noFill/>
          </a:ln>
        </p:spPr>
      </p:pic>
      <p:pic>
        <p:nvPicPr>
          <p:cNvPr id="790" name="Google Shape;790;g914a8ae137_0_90"/>
          <p:cNvPicPr preferRelativeResize="0"/>
          <p:nvPr/>
        </p:nvPicPr>
        <p:blipFill rotWithShape="1">
          <a:blip r:embed="rId8">
            <a:alphaModFix/>
          </a:blip>
          <a:srcRect b="0" l="0" r="0" t="0"/>
          <a:stretch/>
        </p:blipFill>
        <p:spPr>
          <a:xfrm>
            <a:off x="7810113" y="2031417"/>
            <a:ext cx="1019450" cy="3243830"/>
          </a:xfrm>
          <a:prstGeom prst="rect">
            <a:avLst/>
          </a:prstGeom>
          <a:noFill/>
          <a:ln>
            <a:noFill/>
          </a:ln>
        </p:spPr>
      </p:pic>
      <p:pic>
        <p:nvPicPr>
          <p:cNvPr id="791" name="Google Shape;791;g914a8ae137_0_90"/>
          <p:cNvPicPr preferRelativeResize="0"/>
          <p:nvPr/>
        </p:nvPicPr>
        <p:blipFill rotWithShape="1">
          <a:blip r:embed="rId9">
            <a:alphaModFix/>
          </a:blip>
          <a:srcRect b="0" l="0" r="0" t="0"/>
          <a:stretch/>
        </p:blipFill>
        <p:spPr>
          <a:xfrm>
            <a:off x="7970374" y="3445580"/>
            <a:ext cx="709850" cy="601218"/>
          </a:xfrm>
          <a:prstGeom prst="rect">
            <a:avLst/>
          </a:prstGeom>
          <a:noFill/>
          <a:ln>
            <a:noFill/>
          </a:ln>
        </p:spPr>
      </p:pic>
      <p:pic>
        <p:nvPicPr>
          <p:cNvPr id="792" name="Google Shape;792;g914a8ae137_0_90"/>
          <p:cNvPicPr preferRelativeResize="0"/>
          <p:nvPr/>
        </p:nvPicPr>
        <p:blipFill rotWithShape="1">
          <a:blip r:embed="rId10">
            <a:alphaModFix/>
          </a:blip>
          <a:srcRect b="0" l="0" r="0" t="0"/>
          <a:stretch/>
        </p:blipFill>
        <p:spPr>
          <a:xfrm>
            <a:off x="7992864" y="2511200"/>
            <a:ext cx="687361" cy="516525"/>
          </a:xfrm>
          <a:prstGeom prst="rect">
            <a:avLst/>
          </a:prstGeom>
          <a:noFill/>
          <a:ln>
            <a:noFill/>
          </a:ln>
        </p:spPr>
      </p:pic>
      <p:pic>
        <p:nvPicPr>
          <p:cNvPr id="793" name="Google Shape;793;g914a8ae137_0_90"/>
          <p:cNvPicPr preferRelativeResize="0"/>
          <p:nvPr/>
        </p:nvPicPr>
        <p:blipFill rotWithShape="1">
          <a:blip r:embed="rId11">
            <a:alphaModFix/>
          </a:blip>
          <a:srcRect b="0" l="0" r="0" t="0"/>
          <a:stretch/>
        </p:blipFill>
        <p:spPr>
          <a:xfrm>
            <a:off x="7149606" y="1908633"/>
            <a:ext cx="2198791" cy="577567"/>
          </a:xfrm>
          <a:prstGeom prst="rect">
            <a:avLst/>
          </a:prstGeom>
          <a:noFill/>
          <a:ln>
            <a:noFill/>
          </a:ln>
        </p:spPr>
      </p:pic>
      <p:pic>
        <p:nvPicPr>
          <p:cNvPr id="794" name="Google Shape;794;g914a8ae137_0_90"/>
          <p:cNvPicPr preferRelativeResize="0"/>
          <p:nvPr/>
        </p:nvPicPr>
        <p:blipFill rotWithShape="1">
          <a:blip r:embed="rId12">
            <a:alphaModFix/>
          </a:blip>
          <a:srcRect b="0" l="0" r="0" t="0"/>
          <a:stretch/>
        </p:blipFill>
        <p:spPr>
          <a:xfrm>
            <a:off x="511414" y="1796266"/>
            <a:ext cx="487924" cy="433175"/>
          </a:xfrm>
          <a:prstGeom prst="rect">
            <a:avLst/>
          </a:prstGeom>
          <a:noFill/>
          <a:ln>
            <a:noFill/>
          </a:ln>
        </p:spPr>
      </p:pic>
      <p:pic>
        <p:nvPicPr>
          <p:cNvPr id="795" name="Google Shape;795;g914a8ae137_0_90"/>
          <p:cNvPicPr preferRelativeResize="0"/>
          <p:nvPr/>
        </p:nvPicPr>
        <p:blipFill rotWithShape="1">
          <a:blip r:embed="rId13">
            <a:alphaModFix/>
          </a:blip>
          <a:srcRect b="0" l="0" r="0" t="0"/>
          <a:stretch/>
        </p:blipFill>
        <p:spPr>
          <a:xfrm>
            <a:off x="-1446762" y="4219267"/>
            <a:ext cx="6108226" cy="3575866"/>
          </a:xfrm>
          <a:prstGeom prst="rect">
            <a:avLst/>
          </a:prstGeom>
          <a:noFill/>
          <a:ln>
            <a:noFill/>
          </a:ln>
        </p:spPr>
      </p:pic>
      <p:pic>
        <p:nvPicPr>
          <p:cNvPr id="796" name="Google Shape;796;g914a8ae137_0_90"/>
          <p:cNvPicPr preferRelativeResize="0"/>
          <p:nvPr/>
        </p:nvPicPr>
        <p:blipFill rotWithShape="1">
          <a:blip r:embed="rId14">
            <a:alphaModFix/>
          </a:blip>
          <a:srcRect b="8528" l="-6929" r="6929" t="-8530"/>
          <a:stretch/>
        </p:blipFill>
        <p:spPr>
          <a:xfrm>
            <a:off x="6180900" y="2673545"/>
            <a:ext cx="3572950" cy="3573014"/>
          </a:xfrm>
          <a:prstGeom prst="rect">
            <a:avLst/>
          </a:prstGeom>
          <a:noFill/>
          <a:ln>
            <a:noFill/>
          </a:ln>
        </p:spPr>
      </p:pic>
      <p:pic>
        <p:nvPicPr>
          <p:cNvPr id="797" name="Google Shape;797;g914a8ae137_0_90"/>
          <p:cNvPicPr preferRelativeResize="0"/>
          <p:nvPr/>
        </p:nvPicPr>
        <p:blipFill rotWithShape="1">
          <a:blip r:embed="rId15">
            <a:alphaModFix/>
          </a:blip>
          <a:srcRect b="0" l="0" r="0" t="0"/>
          <a:stretch/>
        </p:blipFill>
        <p:spPr>
          <a:xfrm>
            <a:off x="2076331" y="3572512"/>
            <a:ext cx="596425" cy="898274"/>
          </a:xfrm>
          <a:prstGeom prst="rect">
            <a:avLst/>
          </a:prstGeom>
          <a:noFill/>
          <a:ln>
            <a:noFill/>
          </a:ln>
        </p:spPr>
      </p:pic>
      <p:pic>
        <p:nvPicPr>
          <p:cNvPr id="798" name="Google Shape;798;g914a8ae137_0_90"/>
          <p:cNvPicPr preferRelativeResize="0"/>
          <p:nvPr/>
        </p:nvPicPr>
        <p:blipFill rotWithShape="1">
          <a:blip r:embed="rId16">
            <a:alphaModFix/>
          </a:blip>
          <a:srcRect b="-19018" l="-19019" r="0" t="0"/>
          <a:stretch/>
        </p:blipFill>
        <p:spPr>
          <a:xfrm>
            <a:off x="289504" y="4112781"/>
            <a:ext cx="709837" cy="662026"/>
          </a:xfrm>
          <a:prstGeom prst="rect">
            <a:avLst/>
          </a:prstGeom>
          <a:noFill/>
          <a:ln>
            <a:noFill/>
          </a:ln>
        </p:spPr>
      </p:pic>
      <p:pic>
        <p:nvPicPr>
          <p:cNvPr id="799" name="Google Shape;799;g914a8ae137_0_90"/>
          <p:cNvPicPr preferRelativeResize="0"/>
          <p:nvPr/>
        </p:nvPicPr>
        <p:blipFill rotWithShape="1">
          <a:blip r:embed="rId17">
            <a:alphaModFix/>
          </a:blip>
          <a:srcRect b="18427" l="0" r="0" t="18483"/>
          <a:stretch/>
        </p:blipFill>
        <p:spPr>
          <a:xfrm>
            <a:off x="1893371" y="2486199"/>
            <a:ext cx="779377" cy="873600"/>
          </a:xfrm>
          <a:prstGeom prst="rect">
            <a:avLst/>
          </a:prstGeom>
          <a:noFill/>
          <a:ln>
            <a:noFill/>
          </a:ln>
        </p:spPr>
      </p:pic>
      <p:sp>
        <p:nvSpPr>
          <p:cNvPr id="800" name="Google Shape;800;g914a8ae137_0_90"/>
          <p:cNvSpPr txBox="1"/>
          <p:nvPr/>
        </p:nvSpPr>
        <p:spPr>
          <a:xfrm>
            <a:off x="2566350" y="194100"/>
            <a:ext cx="5030100" cy="508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US" sz="2050" u="sng" cap="none" strike="noStrike">
                <a:solidFill>
                  <a:srgbClr val="000000"/>
                </a:solidFill>
                <a:latin typeface="Arial"/>
                <a:ea typeface="Arial"/>
                <a:cs typeface="Arial"/>
                <a:sym typeface="Arial"/>
              </a:rPr>
              <a:t>Regular School Days</a:t>
            </a:r>
            <a:endParaRPr b="1" i="0" sz="2050" u="sng" cap="none" strike="noStrike">
              <a:solidFill>
                <a:srgbClr val="000000"/>
              </a:solidFill>
              <a:latin typeface="Arial"/>
              <a:ea typeface="Arial"/>
              <a:cs typeface="Arial"/>
              <a:sym typeface="Arial"/>
            </a:endParaRPr>
          </a:p>
          <a:p>
            <a:pPr indent="0" lvl="0" marL="0" marR="450791" rtl="0" algn="l">
              <a:lnSpc>
                <a:spcPct val="135355"/>
              </a:lnSpc>
              <a:spcBef>
                <a:spcPts val="1725"/>
              </a:spcBef>
              <a:spcAft>
                <a:spcPts val="0"/>
              </a:spcAft>
              <a:buClr>
                <a:srgbClr val="000000"/>
              </a:buClr>
              <a:buSzPts val="1401"/>
              <a:buFont typeface="Arial"/>
              <a:buNone/>
            </a:pPr>
            <a:r>
              <a:rPr b="0" i="0" lang="en-US" sz="1401" u="none" cap="none" strike="noStrike">
                <a:solidFill>
                  <a:schemeClr val="dk1"/>
                </a:solidFill>
                <a:latin typeface="Arial"/>
                <a:ea typeface="Arial"/>
                <a:cs typeface="Arial"/>
                <a:sym typeface="Arial"/>
              </a:rPr>
              <a:t>         </a:t>
            </a:r>
            <a:r>
              <a:rPr b="1" i="0" lang="en-US" sz="1601" u="none" cap="none" strike="noStrike">
                <a:solidFill>
                  <a:schemeClr val="dk1"/>
                </a:solidFill>
                <a:latin typeface="Arial"/>
                <a:ea typeface="Arial"/>
                <a:cs typeface="Arial"/>
                <a:sym typeface="Arial"/>
              </a:rPr>
              <a:t> 7:50 </a:t>
            </a:r>
            <a:r>
              <a:rPr b="1" i="0" lang="en-US" sz="1601" u="none" cap="none" strike="noStrike">
                <a:solidFill>
                  <a:srgbClr val="3A3A3A"/>
                </a:solidFill>
                <a:latin typeface="Arial"/>
                <a:ea typeface="Arial"/>
                <a:cs typeface="Arial"/>
                <a:sym typeface="Arial"/>
              </a:rPr>
              <a:t>Morning Work</a:t>
            </a:r>
            <a:endParaRPr b="1" i="0" sz="1601" u="none" cap="none" strike="noStrike">
              <a:solidFill>
                <a:srgbClr val="3A3A3A"/>
              </a:solidFill>
              <a:latin typeface="Arial"/>
              <a:ea typeface="Arial"/>
              <a:cs typeface="Arial"/>
              <a:sym typeface="Arial"/>
            </a:endParaRPr>
          </a:p>
          <a:p>
            <a:pPr indent="13715" lvl="0" marL="505010" marR="450791" rtl="0" algn="l">
              <a:lnSpc>
                <a:spcPct val="135355"/>
              </a:lnSpc>
              <a:spcBef>
                <a:spcPts val="1725"/>
              </a:spcBef>
              <a:spcAft>
                <a:spcPts val="0"/>
              </a:spcAft>
              <a:buClr>
                <a:schemeClr val="dk1"/>
              </a:buClr>
              <a:buSzPts val="1100"/>
              <a:buFont typeface="Arial"/>
              <a:buNone/>
            </a:pPr>
            <a:r>
              <a:rPr b="1" i="0" lang="en-US" sz="1601" u="none" cap="none" strike="noStrike">
                <a:solidFill>
                  <a:srgbClr val="3A3A3A"/>
                </a:solidFill>
                <a:latin typeface="Arial"/>
                <a:ea typeface="Arial"/>
                <a:cs typeface="Arial"/>
                <a:sym typeface="Arial"/>
              </a:rPr>
              <a:t>8:15 Writing  </a:t>
            </a:r>
            <a:endParaRPr b="1" i="0" sz="1601" u="none" cap="none" strike="noStrike">
              <a:solidFill>
                <a:srgbClr val="3A3A3A"/>
              </a:solidFill>
              <a:latin typeface="Arial"/>
              <a:ea typeface="Arial"/>
              <a:cs typeface="Arial"/>
              <a:sym typeface="Arial"/>
            </a:endParaRPr>
          </a:p>
          <a:p>
            <a:pPr indent="0" lvl="0" marL="465331" marR="0" rtl="0" algn="l">
              <a:lnSpc>
                <a:spcPct val="100000"/>
              </a:lnSpc>
              <a:spcBef>
                <a:spcPts val="1425"/>
              </a:spcBef>
              <a:spcAft>
                <a:spcPts val="0"/>
              </a:spcAft>
              <a:buClr>
                <a:schemeClr val="dk1"/>
              </a:buClr>
              <a:buSzPts val="1100"/>
              <a:buFont typeface="Arial"/>
              <a:buNone/>
            </a:pPr>
            <a:r>
              <a:rPr b="1" i="0" lang="en-US" sz="1601" u="none" cap="none" strike="noStrike">
                <a:solidFill>
                  <a:srgbClr val="3A3A3A"/>
                </a:solidFill>
                <a:latin typeface="Arial"/>
                <a:ea typeface="Arial"/>
                <a:cs typeface="Arial"/>
                <a:sym typeface="Arial"/>
              </a:rPr>
              <a:t> 8:50 P.E.  </a:t>
            </a:r>
            <a:endParaRPr b="1" i="0" sz="1601" u="none" cap="none" strike="noStrike">
              <a:solidFill>
                <a:srgbClr val="3A3A3A"/>
              </a:solidFill>
              <a:latin typeface="Arial"/>
              <a:ea typeface="Arial"/>
              <a:cs typeface="Arial"/>
              <a:sym typeface="Arial"/>
            </a:endParaRPr>
          </a:p>
          <a:p>
            <a:pPr indent="0" lvl="0" marL="504954" marR="0" rtl="0" algn="l">
              <a:lnSpc>
                <a:spcPct val="100000"/>
              </a:lnSpc>
              <a:spcBef>
                <a:spcPts val="1425"/>
              </a:spcBef>
              <a:spcAft>
                <a:spcPts val="0"/>
              </a:spcAft>
              <a:buClr>
                <a:schemeClr val="dk1"/>
              </a:buClr>
              <a:buSzPts val="1100"/>
              <a:buFont typeface="Arial"/>
              <a:buNone/>
            </a:pPr>
            <a:r>
              <a:rPr b="1" i="0" lang="en-US" sz="1601" u="none" cap="none" strike="noStrike">
                <a:solidFill>
                  <a:srgbClr val="3A3A3A"/>
                </a:solidFill>
                <a:latin typeface="Arial"/>
                <a:ea typeface="Arial"/>
                <a:cs typeface="Arial"/>
                <a:sym typeface="Arial"/>
              </a:rPr>
              <a:t>9:15 ELA  </a:t>
            </a:r>
            <a:endParaRPr b="1" i="0" sz="1601" u="none" cap="none" strike="noStrike">
              <a:solidFill>
                <a:srgbClr val="3A3A3A"/>
              </a:solidFill>
              <a:latin typeface="Arial"/>
              <a:ea typeface="Arial"/>
              <a:cs typeface="Arial"/>
              <a:sym typeface="Arial"/>
            </a:endParaRPr>
          </a:p>
          <a:p>
            <a:pPr indent="0" lvl="0" marL="504954" marR="0" rtl="0" algn="l">
              <a:lnSpc>
                <a:spcPct val="100000"/>
              </a:lnSpc>
              <a:spcBef>
                <a:spcPts val="1425"/>
              </a:spcBef>
              <a:spcAft>
                <a:spcPts val="0"/>
              </a:spcAft>
              <a:buClr>
                <a:schemeClr val="dk1"/>
              </a:buClr>
              <a:buSzPts val="1100"/>
              <a:buFont typeface="Arial"/>
              <a:buNone/>
            </a:pPr>
            <a:r>
              <a:rPr b="1" i="0" lang="en-US" sz="1601" u="none" cap="none" strike="noStrike">
                <a:solidFill>
                  <a:srgbClr val="3A3A3A"/>
                </a:solidFill>
                <a:latin typeface="Arial"/>
                <a:ea typeface="Arial"/>
                <a:cs typeface="Arial"/>
                <a:sym typeface="Arial"/>
              </a:rPr>
              <a:t>10:40 Recess</a:t>
            </a:r>
            <a:endParaRPr b="1" i="0" sz="1601" u="none" cap="none" strike="noStrike">
              <a:solidFill>
                <a:srgbClr val="3A3A3A"/>
              </a:solidFill>
              <a:latin typeface="Arial"/>
              <a:ea typeface="Arial"/>
              <a:cs typeface="Arial"/>
              <a:sym typeface="Arial"/>
            </a:endParaRPr>
          </a:p>
          <a:p>
            <a:pPr indent="0" lvl="0" marL="504954" marR="0" rtl="0" algn="l">
              <a:lnSpc>
                <a:spcPct val="100000"/>
              </a:lnSpc>
              <a:spcBef>
                <a:spcPts val="1425"/>
              </a:spcBef>
              <a:spcAft>
                <a:spcPts val="0"/>
              </a:spcAft>
              <a:buClr>
                <a:schemeClr val="dk1"/>
              </a:buClr>
              <a:buSzPts val="1100"/>
              <a:buFont typeface="Arial"/>
              <a:buNone/>
            </a:pPr>
            <a:r>
              <a:rPr b="1" i="0" lang="en-US" sz="1601" u="none" cap="none" strike="noStrike">
                <a:solidFill>
                  <a:srgbClr val="3A3A3A"/>
                </a:solidFill>
                <a:latin typeface="Arial"/>
                <a:ea typeface="Arial"/>
                <a:cs typeface="Arial"/>
                <a:sym typeface="Arial"/>
              </a:rPr>
              <a:t>10:53 Math</a:t>
            </a:r>
            <a:endParaRPr b="1" i="0" sz="1601" u="none" cap="none" strike="noStrike">
              <a:solidFill>
                <a:srgbClr val="3A3A3A"/>
              </a:solidFill>
              <a:latin typeface="Arial"/>
              <a:ea typeface="Arial"/>
              <a:cs typeface="Arial"/>
              <a:sym typeface="Arial"/>
            </a:endParaRPr>
          </a:p>
          <a:p>
            <a:pPr indent="0" lvl="0" marL="488191" marR="0" rtl="0" algn="l">
              <a:lnSpc>
                <a:spcPct val="100000"/>
              </a:lnSpc>
              <a:spcBef>
                <a:spcPts val="1425"/>
              </a:spcBef>
              <a:spcAft>
                <a:spcPts val="0"/>
              </a:spcAft>
              <a:buClr>
                <a:schemeClr val="dk1"/>
              </a:buClr>
              <a:buSzPts val="1100"/>
              <a:buFont typeface="Arial"/>
              <a:buNone/>
            </a:pPr>
            <a:r>
              <a:rPr b="1" i="0" lang="en-US" sz="1601" u="none" cap="none" strike="noStrike">
                <a:solidFill>
                  <a:srgbClr val="3A3A3A"/>
                </a:solidFill>
                <a:latin typeface="Arial"/>
                <a:ea typeface="Arial"/>
                <a:cs typeface="Arial"/>
                <a:sym typeface="Arial"/>
              </a:rPr>
              <a:t>12:10 Lunch  </a:t>
            </a:r>
            <a:endParaRPr b="1" i="0" sz="1601" u="none" cap="none" strike="noStrike">
              <a:solidFill>
                <a:srgbClr val="3A3A3A"/>
              </a:solidFill>
              <a:latin typeface="Arial"/>
              <a:ea typeface="Arial"/>
              <a:cs typeface="Arial"/>
              <a:sym typeface="Arial"/>
            </a:endParaRPr>
          </a:p>
          <a:p>
            <a:pPr indent="0" lvl="0" marL="523243" marR="0" rtl="0" algn="l">
              <a:lnSpc>
                <a:spcPct val="100000"/>
              </a:lnSpc>
              <a:spcBef>
                <a:spcPts val="1425"/>
              </a:spcBef>
              <a:spcAft>
                <a:spcPts val="0"/>
              </a:spcAft>
              <a:buClr>
                <a:srgbClr val="000000"/>
              </a:buClr>
              <a:buSzPts val="1601"/>
              <a:buFont typeface="Arial"/>
              <a:buNone/>
            </a:pPr>
            <a:r>
              <a:rPr b="1" i="0" lang="en-US" sz="1601" u="none" cap="none" strike="noStrike">
                <a:solidFill>
                  <a:srgbClr val="3A3A3A"/>
                </a:solidFill>
                <a:latin typeface="Arial"/>
                <a:ea typeface="Arial"/>
                <a:cs typeface="Arial"/>
                <a:sym typeface="Arial"/>
              </a:rPr>
              <a:t>12:50 Read</a:t>
            </a:r>
            <a:r>
              <a:rPr b="1" lang="en-US" sz="1601">
                <a:solidFill>
                  <a:srgbClr val="3A3A3A"/>
                </a:solidFill>
              </a:rPr>
              <a:t>ing/AR</a:t>
            </a:r>
            <a:endParaRPr b="1" i="0" sz="1601" u="none" cap="none" strike="noStrike">
              <a:solidFill>
                <a:srgbClr val="3A3A3A"/>
              </a:solidFill>
              <a:latin typeface="Arial"/>
              <a:ea typeface="Arial"/>
              <a:cs typeface="Arial"/>
              <a:sym typeface="Arial"/>
            </a:endParaRPr>
          </a:p>
          <a:p>
            <a:pPr indent="0" lvl="0" marL="523243" marR="0" rtl="0" algn="l">
              <a:lnSpc>
                <a:spcPct val="100000"/>
              </a:lnSpc>
              <a:spcBef>
                <a:spcPts val="1425"/>
              </a:spcBef>
              <a:spcAft>
                <a:spcPts val="0"/>
              </a:spcAft>
              <a:buClr>
                <a:schemeClr val="dk1"/>
              </a:buClr>
              <a:buSzPts val="1100"/>
              <a:buFont typeface="Arial"/>
              <a:buNone/>
            </a:pPr>
            <a:r>
              <a:rPr b="1" i="0" lang="en-US" sz="1601" u="none" cap="none" strike="noStrike">
                <a:solidFill>
                  <a:srgbClr val="3A3A3A"/>
                </a:solidFill>
                <a:latin typeface="Arial"/>
                <a:ea typeface="Arial"/>
                <a:cs typeface="Arial"/>
                <a:sym typeface="Arial"/>
              </a:rPr>
              <a:t>1:05 Science/Social Studies  </a:t>
            </a:r>
            <a:endParaRPr b="1" i="0" sz="1601" u="none" cap="none" strike="noStrike">
              <a:solidFill>
                <a:srgbClr val="3A3A3A"/>
              </a:solidFill>
              <a:latin typeface="Arial"/>
              <a:ea typeface="Arial"/>
              <a:cs typeface="Arial"/>
              <a:sym typeface="Arial"/>
            </a:endParaRPr>
          </a:p>
          <a:p>
            <a:pPr indent="0" lvl="0" marL="501985" marR="0" rtl="0" algn="l">
              <a:lnSpc>
                <a:spcPct val="100000"/>
              </a:lnSpc>
              <a:spcBef>
                <a:spcPts val="1245"/>
              </a:spcBef>
              <a:spcAft>
                <a:spcPts val="0"/>
              </a:spcAft>
              <a:buClr>
                <a:schemeClr val="dk1"/>
              </a:buClr>
              <a:buSzPts val="1100"/>
              <a:buFont typeface="Arial"/>
              <a:buNone/>
            </a:pPr>
            <a:r>
              <a:rPr b="1" i="0" lang="en-US" sz="1601" u="none" cap="none" strike="noStrike">
                <a:solidFill>
                  <a:srgbClr val="3A3A3A"/>
                </a:solidFill>
                <a:latin typeface="Arial"/>
                <a:ea typeface="Arial"/>
                <a:cs typeface="Arial"/>
                <a:sym typeface="Arial"/>
              </a:rPr>
              <a:t>2:00 Intervention/Wildcat Time</a:t>
            </a:r>
            <a:endParaRPr b="1" i="1" sz="25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chemeClr val="dk1"/>
              </a:buClr>
              <a:buSzPts val="1100"/>
              <a:buFont typeface="Arial"/>
              <a:buNone/>
            </a:pPr>
            <a:r>
              <a:rPr b="1" i="1" lang="en-US" sz="2300" u="none" cap="none" strike="noStrike">
                <a:solidFill>
                  <a:srgbClr val="000000"/>
                </a:solidFill>
                <a:latin typeface="Arial"/>
                <a:ea typeface="Arial"/>
                <a:cs typeface="Arial"/>
                <a:sym typeface="Arial"/>
              </a:rPr>
              <a:t>*Minimum Day on Thursday</a:t>
            </a:r>
            <a:endParaRPr b="1" i="1" sz="23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1" i="1" sz="1100" u="none" cap="none" strike="noStrike">
              <a:solidFill>
                <a:srgbClr val="DC143C"/>
              </a:solidFill>
              <a:latin typeface="Arial"/>
              <a:ea typeface="Arial"/>
              <a:cs typeface="Arial"/>
              <a:sym typeface="Arial"/>
            </a:endParaRPr>
          </a:p>
        </p:txBody>
      </p:sp>
      <p:pic>
        <p:nvPicPr>
          <p:cNvPr id="801" name="Google Shape;801;g914a8ae137_0_90"/>
          <p:cNvPicPr preferRelativeResize="0"/>
          <p:nvPr/>
        </p:nvPicPr>
        <p:blipFill rotWithShape="1">
          <a:blip r:embed="rId18">
            <a:alphaModFix/>
          </a:blip>
          <a:srcRect b="-5" l="0" r="0" t="34834"/>
          <a:stretch/>
        </p:blipFill>
        <p:spPr>
          <a:xfrm>
            <a:off x="5211125" y="2486200"/>
            <a:ext cx="6985608" cy="4552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8"/>
          <p:cNvSpPr txBox="1"/>
          <p:nvPr>
            <p:ph type="title"/>
          </p:nvPr>
        </p:nvSpPr>
        <p:spPr>
          <a:xfrm>
            <a:off x="685800" y="381000"/>
            <a:ext cx="6870700" cy="1295400"/>
          </a:xfrm>
          <a:prstGeom prst="rect">
            <a:avLst/>
          </a:prstGeom>
          <a:noFill/>
          <a:ln>
            <a:noFill/>
          </a:ln>
        </p:spPr>
        <p:txBody>
          <a:bodyPr anchorCtr="0" anchor="b" bIns="45700" lIns="45700" spcFirstLastPara="1" rIns="45700" wrap="square" tIns="45700">
            <a:normAutofit/>
          </a:bodyPr>
          <a:lstStyle/>
          <a:p>
            <a:pPr indent="0" lvl="0" marL="0" rtl="0" algn="ctr">
              <a:lnSpc>
                <a:spcPct val="100000"/>
              </a:lnSpc>
              <a:spcBef>
                <a:spcPts val="0"/>
              </a:spcBef>
              <a:spcAft>
                <a:spcPts val="0"/>
              </a:spcAft>
              <a:buClr>
                <a:schemeClr val="accent2"/>
              </a:buClr>
              <a:buSzPts val="4400"/>
              <a:buFont typeface="Comic Sans MS"/>
              <a:buNone/>
            </a:pPr>
            <a:r>
              <a:rPr b="0" i="0" lang="en-US" sz="4400" u="none" cap="none" strike="noStrike">
                <a:solidFill>
                  <a:schemeClr val="accent2"/>
                </a:solidFill>
                <a:latin typeface="Comic Sans MS"/>
                <a:ea typeface="Comic Sans MS"/>
                <a:cs typeface="Comic Sans MS"/>
                <a:sym typeface="Comic Sans MS"/>
              </a:rPr>
              <a:t>Reading</a:t>
            </a:r>
            <a:endParaRPr/>
          </a:p>
        </p:txBody>
      </p:sp>
      <p:sp>
        <p:nvSpPr>
          <p:cNvPr id="807" name="Google Shape;807;p8"/>
          <p:cNvSpPr txBox="1"/>
          <p:nvPr>
            <p:ph idx="1" type="body"/>
          </p:nvPr>
        </p:nvSpPr>
        <p:spPr>
          <a:xfrm>
            <a:off x="685800" y="1828800"/>
            <a:ext cx="3771900" cy="3657600"/>
          </a:xfrm>
          <a:prstGeom prst="rect">
            <a:avLst/>
          </a:prstGeom>
          <a:noFill/>
          <a:ln>
            <a:noFill/>
          </a:ln>
        </p:spPr>
        <p:txBody>
          <a:bodyPr anchorCtr="0" anchor="t" bIns="45700" lIns="45700" spcFirstLastPara="1" rIns="45700" wrap="square" tIns="45700">
            <a:normAutofit lnSpcReduction="20000"/>
          </a:bodyPr>
          <a:lstStyle/>
          <a:p>
            <a:pPr indent="-311150" lvl="0" marL="342900" rtl="0" algn="l">
              <a:lnSpc>
                <a:spcPct val="100000"/>
              </a:lnSpc>
              <a:spcBef>
                <a:spcPts val="0"/>
              </a:spcBef>
              <a:spcAft>
                <a:spcPts val="0"/>
              </a:spcAft>
              <a:buSzPts val="2700"/>
              <a:buChar char="∙"/>
            </a:pPr>
            <a:r>
              <a:rPr b="0" i="0" lang="en-US" sz="2700" u="none" cap="none" strike="noStrike">
                <a:solidFill>
                  <a:srgbClr val="000000"/>
                </a:solidFill>
                <a:latin typeface="Arial"/>
                <a:ea typeface="Arial"/>
                <a:cs typeface="Arial"/>
                <a:sym typeface="Arial"/>
              </a:rPr>
              <a:t>Our class will be using a reading program published by McGraw Hill called Wonders as well as reading several novels.  Our focus will be on the Essential S</a:t>
            </a:r>
            <a:r>
              <a:rPr lang="en-US" sz="2700"/>
              <a:t>tandards.</a:t>
            </a:r>
            <a:endParaRPr sz="2700"/>
          </a:p>
          <a:p>
            <a:pPr indent="-311150" lvl="0" marL="342900" rtl="0" algn="l">
              <a:lnSpc>
                <a:spcPct val="100000"/>
              </a:lnSpc>
              <a:spcBef>
                <a:spcPts val="0"/>
              </a:spcBef>
              <a:spcAft>
                <a:spcPts val="0"/>
              </a:spcAft>
              <a:buSzPts val="2700"/>
              <a:buChar char="∙"/>
            </a:pPr>
            <a:r>
              <a:rPr lang="en-US" sz="2700"/>
              <a:t>         *AR</a:t>
            </a:r>
            <a:endParaRPr sz="2700"/>
          </a:p>
        </p:txBody>
      </p:sp>
      <p:pic>
        <p:nvPicPr>
          <p:cNvPr descr="Picture 2" id="808" name="Google Shape;808;p8"/>
          <p:cNvPicPr preferRelativeResize="0"/>
          <p:nvPr/>
        </p:nvPicPr>
        <p:blipFill rotWithShape="1">
          <a:blip r:embed="rId3">
            <a:alphaModFix/>
          </a:blip>
          <a:srcRect b="0" l="0" r="0" t="0"/>
          <a:stretch/>
        </p:blipFill>
        <p:spPr>
          <a:xfrm>
            <a:off x="4757737" y="1799761"/>
            <a:ext cx="2928938" cy="3694968"/>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9"/>
          <p:cNvSpPr txBox="1"/>
          <p:nvPr>
            <p:ph type="title"/>
          </p:nvPr>
        </p:nvSpPr>
        <p:spPr>
          <a:xfrm>
            <a:off x="685800" y="381000"/>
            <a:ext cx="6870700" cy="1295400"/>
          </a:xfrm>
          <a:prstGeom prst="rect">
            <a:avLst/>
          </a:prstGeom>
          <a:noFill/>
          <a:ln>
            <a:noFill/>
          </a:ln>
        </p:spPr>
        <p:txBody>
          <a:bodyPr anchorCtr="0" anchor="b" bIns="45700" lIns="45700" spcFirstLastPara="1" rIns="45700" wrap="square" tIns="45700">
            <a:normAutofit/>
          </a:bodyPr>
          <a:lstStyle/>
          <a:p>
            <a:pPr indent="0" lvl="0" marL="0" rtl="0" algn="ctr">
              <a:lnSpc>
                <a:spcPct val="100000"/>
              </a:lnSpc>
              <a:spcBef>
                <a:spcPts val="0"/>
              </a:spcBef>
              <a:spcAft>
                <a:spcPts val="0"/>
              </a:spcAft>
              <a:buClr>
                <a:schemeClr val="accent2"/>
              </a:buClr>
              <a:buSzPts val="4400"/>
              <a:buFont typeface="Comic Sans MS"/>
              <a:buNone/>
            </a:pPr>
            <a:r>
              <a:rPr b="0" i="0" lang="en-US" sz="4400" u="none" cap="none" strike="noStrike">
                <a:solidFill>
                  <a:schemeClr val="accent2"/>
                </a:solidFill>
                <a:latin typeface="Comic Sans MS"/>
                <a:ea typeface="Comic Sans MS"/>
                <a:cs typeface="Comic Sans MS"/>
                <a:sym typeface="Comic Sans MS"/>
              </a:rPr>
              <a:t>Writing</a:t>
            </a:r>
            <a:endParaRPr/>
          </a:p>
        </p:txBody>
      </p:sp>
      <p:sp>
        <p:nvSpPr>
          <p:cNvPr id="814" name="Google Shape;814;p9"/>
          <p:cNvSpPr txBox="1"/>
          <p:nvPr>
            <p:ph idx="1" type="body"/>
          </p:nvPr>
        </p:nvSpPr>
        <p:spPr>
          <a:xfrm>
            <a:off x="768350" y="2482850"/>
            <a:ext cx="4052888" cy="2581275"/>
          </a:xfrm>
          <a:prstGeom prst="rect">
            <a:avLst/>
          </a:prstGeom>
          <a:noFill/>
          <a:ln>
            <a:noFill/>
          </a:ln>
        </p:spPr>
        <p:txBody>
          <a:bodyPr anchorCtr="0" anchor="t" bIns="45700" lIns="45700" spcFirstLastPara="1" rIns="45700" wrap="square" tIns="45700">
            <a:normAutofit/>
          </a:bodyPr>
          <a:lstStyle/>
          <a:p>
            <a:pPr indent="-342900" lvl="0" marL="342900" marR="0" rtl="0" algn="l">
              <a:lnSpc>
                <a:spcPct val="100000"/>
              </a:lnSpc>
              <a:spcBef>
                <a:spcPts val="0"/>
              </a:spcBef>
              <a:spcAft>
                <a:spcPts val="0"/>
              </a:spcAft>
              <a:buClr>
                <a:srgbClr val="703DFF"/>
              </a:buClr>
              <a:buSzPts val="2800"/>
              <a:buFont typeface="Noto Sans Symbols"/>
              <a:buChar char="∙"/>
            </a:pPr>
            <a:r>
              <a:rPr lang="en-US" sz="2800"/>
              <a:t>We will focus on writing narratives, informational pieces, and opinion pieces.</a:t>
            </a:r>
            <a:endParaRPr/>
          </a:p>
        </p:txBody>
      </p:sp>
      <p:pic>
        <p:nvPicPr>
          <p:cNvPr descr="Picture 28" id="815" name="Google Shape;815;p9"/>
          <p:cNvPicPr preferRelativeResize="0"/>
          <p:nvPr/>
        </p:nvPicPr>
        <p:blipFill rotWithShape="1">
          <a:blip r:embed="rId3">
            <a:alphaModFix/>
          </a:blip>
          <a:srcRect b="0" l="0" r="0" t="0"/>
          <a:stretch/>
        </p:blipFill>
        <p:spPr>
          <a:xfrm>
            <a:off x="5049837" y="2098675"/>
            <a:ext cx="2990851" cy="2798764"/>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10"/>
          <p:cNvSpPr txBox="1"/>
          <p:nvPr>
            <p:ph type="title"/>
          </p:nvPr>
        </p:nvSpPr>
        <p:spPr>
          <a:xfrm>
            <a:off x="685800" y="381000"/>
            <a:ext cx="6870700" cy="1295400"/>
          </a:xfrm>
          <a:prstGeom prst="rect">
            <a:avLst/>
          </a:prstGeom>
          <a:noFill/>
          <a:ln>
            <a:noFill/>
          </a:ln>
        </p:spPr>
        <p:txBody>
          <a:bodyPr anchorCtr="0" anchor="b" bIns="45700" lIns="45700" spcFirstLastPara="1" rIns="45700" wrap="square" tIns="45700">
            <a:normAutofit/>
          </a:bodyPr>
          <a:lstStyle/>
          <a:p>
            <a:pPr indent="0" lvl="0" marL="0" rtl="0" algn="ctr">
              <a:lnSpc>
                <a:spcPct val="100000"/>
              </a:lnSpc>
              <a:spcBef>
                <a:spcPts val="0"/>
              </a:spcBef>
              <a:spcAft>
                <a:spcPts val="0"/>
              </a:spcAft>
              <a:buClr>
                <a:schemeClr val="accent2"/>
              </a:buClr>
              <a:buSzPts val="4400"/>
              <a:buFont typeface="Comic Sans MS"/>
              <a:buNone/>
            </a:pPr>
            <a:r>
              <a:rPr b="0" i="0" lang="en-US" sz="4400" u="none" cap="none" strike="noStrike">
                <a:solidFill>
                  <a:schemeClr val="accent2"/>
                </a:solidFill>
                <a:latin typeface="Comic Sans MS"/>
                <a:ea typeface="Comic Sans MS"/>
                <a:cs typeface="Comic Sans MS"/>
                <a:sym typeface="Comic Sans MS"/>
              </a:rPr>
              <a:t>Math</a:t>
            </a:r>
            <a:endParaRPr/>
          </a:p>
        </p:txBody>
      </p:sp>
      <p:sp>
        <p:nvSpPr>
          <p:cNvPr id="821" name="Google Shape;821;p10"/>
          <p:cNvSpPr txBox="1"/>
          <p:nvPr>
            <p:ph idx="1" type="body"/>
          </p:nvPr>
        </p:nvSpPr>
        <p:spPr>
          <a:xfrm>
            <a:off x="1533525" y="1828799"/>
            <a:ext cx="2920158" cy="3739373"/>
          </a:xfrm>
          <a:prstGeom prst="rect">
            <a:avLst/>
          </a:prstGeom>
          <a:noFill/>
          <a:ln>
            <a:noFill/>
          </a:ln>
        </p:spPr>
        <p:txBody>
          <a:bodyPr anchorCtr="0" anchor="t" bIns="45700" lIns="45700" spcFirstLastPara="1" rIns="45700" wrap="square" tIns="45700">
            <a:normAutofit lnSpcReduction="10000"/>
          </a:bodyPr>
          <a:lstStyle/>
          <a:p>
            <a:pPr indent="-342900" lvl="0" marL="342900" rtl="0" algn="l">
              <a:lnSpc>
                <a:spcPct val="100000"/>
              </a:lnSpc>
              <a:spcBef>
                <a:spcPts val="0"/>
              </a:spcBef>
              <a:spcAft>
                <a:spcPts val="0"/>
              </a:spcAft>
              <a:buSzPts val="2400"/>
              <a:buChar char="∙"/>
            </a:pPr>
            <a:r>
              <a:rPr lang="en-US" sz="2400"/>
              <a:t>Savvas is our math text.</a:t>
            </a:r>
            <a:endParaRPr/>
          </a:p>
          <a:p>
            <a:pPr indent="-342900" lvl="0" marL="342900" rtl="0" algn="l">
              <a:lnSpc>
                <a:spcPct val="100000"/>
              </a:lnSpc>
              <a:spcBef>
                <a:spcPts val="500"/>
              </a:spcBef>
              <a:spcAft>
                <a:spcPts val="0"/>
              </a:spcAft>
              <a:buSzPts val="2400"/>
              <a:buChar char="∙"/>
            </a:pPr>
            <a:r>
              <a:rPr lang="en-US" sz="2400"/>
              <a:t>There is a link from ClassLink to the web page.</a:t>
            </a:r>
            <a:endParaRPr sz="2400"/>
          </a:p>
          <a:p>
            <a:pPr indent="-342900" lvl="0" marL="342900" rtl="0" algn="l">
              <a:lnSpc>
                <a:spcPct val="100000"/>
              </a:lnSpc>
              <a:spcBef>
                <a:spcPts val="500"/>
              </a:spcBef>
              <a:spcAft>
                <a:spcPts val="0"/>
              </a:spcAft>
              <a:buSzPts val="2400"/>
              <a:buChar char="∙"/>
            </a:pPr>
            <a:r>
              <a:rPr lang="en-US" sz="2400"/>
              <a:t>We will also have access to leveled math on IXL</a:t>
            </a:r>
            <a:endParaRPr sz="2400"/>
          </a:p>
          <a:p>
            <a:pPr indent="0" lvl="0" marL="342900" rtl="0" algn="l">
              <a:lnSpc>
                <a:spcPct val="100000"/>
              </a:lnSpc>
              <a:spcBef>
                <a:spcPts val="500"/>
              </a:spcBef>
              <a:spcAft>
                <a:spcPts val="0"/>
              </a:spcAft>
              <a:buSzPts val="1800"/>
              <a:buNone/>
            </a:pPr>
            <a:r>
              <a:t/>
            </a:r>
            <a:endParaRPr/>
          </a:p>
        </p:txBody>
      </p:sp>
      <p:pic>
        <p:nvPicPr>
          <p:cNvPr descr="Content Placeholder 2" id="822" name="Google Shape;822;p10"/>
          <p:cNvPicPr preferRelativeResize="0"/>
          <p:nvPr/>
        </p:nvPicPr>
        <p:blipFill rotWithShape="1">
          <a:blip r:embed="rId3">
            <a:alphaModFix/>
          </a:blip>
          <a:srcRect b="13717" l="0" r="0" t="13717"/>
          <a:stretch/>
        </p:blipFill>
        <p:spPr>
          <a:xfrm>
            <a:off x="4610100" y="1828798"/>
            <a:ext cx="3199627" cy="3102669"/>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g14390d2269d_1_9"/>
          <p:cNvSpPr txBox="1"/>
          <p:nvPr>
            <p:ph type="title"/>
          </p:nvPr>
        </p:nvSpPr>
        <p:spPr>
          <a:xfrm>
            <a:off x="685800" y="381000"/>
            <a:ext cx="6870600" cy="1295400"/>
          </a:xfrm>
          <a:prstGeom prst="rect">
            <a:avLst/>
          </a:prstGeom>
          <a:noFill/>
          <a:ln>
            <a:noFill/>
          </a:ln>
        </p:spPr>
        <p:txBody>
          <a:bodyPr anchorCtr="0" anchor="b" bIns="45700" lIns="45700" spcFirstLastPara="1" rIns="45700" wrap="square" tIns="45700">
            <a:noAutofit/>
          </a:bodyPr>
          <a:lstStyle/>
          <a:p>
            <a:pPr indent="0" lvl="0" marL="0" rtl="0" algn="ctr">
              <a:lnSpc>
                <a:spcPct val="100000"/>
              </a:lnSpc>
              <a:spcBef>
                <a:spcPts val="0"/>
              </a:spcBef>
              <a:spcAft>
                <a:spcPts val="0"/>
              </a:spcAft>
              <a:buSzPts val="1800"/>
              <a:buNone/>
            </a:pPr>
            <a:r>
              <a:t/>
            </a:r>
            <a:endParaRPr/>
          </a:p>
        </p:txBody>
      </p:sp>
      <p:sp>
        <p:nvSpPr>
          <p:cNvPr id="828" name="Google Shape;828;g14390d2269d_1_9"/>
          <p:cNvSpPr txBox="1"/>
          <p:nvPr>
            <p:ph idx="1" type="body"/>
          </p:nvPr>
        </p:nvSpPr>
        <p:spPr>
          <a:xfrm>
            <a:off x="685800" y="1828800"/>
            <a:ext cx="3771900" cy="3657600"/>
          </a:xfrm>
          <a:prstGeom prst="rect">
            <a:avLst/>
          </a:prstGeom>
          <a:noFill/>
          <a:ln>
            <a:noFill/>
          </a:ln>
        </p:spPr>
        <p:txBody>
          <a:bodyPr anchorCtr="0" anchor="t" bIns="45700" lIns="45700" spcFirstLastPara="1" rIns="45700" wrap="square" tIns="45700">
            <a:noAutofit/>
          </a:bodyPr>
          <a:lstStyle/>
          <a:p>
            <a:pPr indent="0" lvl="0" marL="0" rtl="0" algn="l">
              <a:lnSpc>
                <a:spcPct val="100000"/>
              </a:lnSpc>
              <a:spcBef>
                <a:spcPts val="700"/>
              </a:spcBef>
              <a:spcAft>
                <a:spcPts val="0"/>
              </a:spcAft>
              <a:buSzPts val="1800"/>
              <a:buNone/>
            </a:pPr>
            <a:r>
              <a:t/>
            </a:r>
            <a:endParaRPr/>
          </a:p>
        </p:txBody>
      </p:sp>
      <p:pic>
        <p:nvPicPr>
          <p:cNvPr id="829" name="Google Shape;829;g14390d2269d_1_9"/>
          <p:cNvPicPr preferRelativeResize="0"/>
          <p:nvPr/>
        </p:nvPicPr>
        <p:blipFill rotWithShape="1">
          <a:blip r:embed="rId3">
            <a:alphaModFix/>
          </a:blip>
          <a:srcRect b="0" l="0" r="0" t="0"/>
          <a:stretch/>
        </p:blipFill>
        <p:spPr>
          <a:xfrm>
            <a:off x="134787" y="0"/>
            <a:ext cx="8874425" cy="66558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M01018721">
  <a:themeElements>
    <a:clrScheme name="TM01018721">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M01018721">
  <a:themeElements>
    <a:clrScheme name="TM01018721">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